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2"/>
  </p:notesMasterIdLst>
  <p:handoutMasterIdLst>
    <p:handoutMasterId r:id="rId23"/>
  </p:handoutMasterIdLst>
  <p:sldIdLst>
    <p:sldId id="350" r:id="rId5"/>
    <p:sldId id="375" r:id="rId6"/>
    <p:sldId id="381" r:id="rId7"/>
    <p:sldId id="372" r:id="rId8"/>
    <p:sldId id="376" r:id="rId9"/>
    <p:sldId id="355" r:id="rId10"/>
    <p:sldId id="365" r:id="rId11"/>
    <p:sldId id="366" r:id="rId12"/>
    <p:sldId id="367" r:id="rId13"/>
    <p:sldId id="369" r:id="rId14"/>
    <p:sldId id="373" r:id="rId15"/>
    <p:sldId id="374" r:id="rId16"/>
    <p:sldId id="378" r:id="rId17"/>
    <p:sldId id="380" r:id="rId18"/>
    <p:sldId id="379" r:id="rId19"/>
    <p:sldId id="382" r:id="rId20"/>
    <p:sldId id="34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F9045-D4B0-4AB8-AFE6-14E4F5754E5E}" v="4461" dt="2020-10-23T23:00:06.928"/>
    <p1510:client id="{7940B083-01C7-4D00-BEA9-7EF98C9D7238}" v="2189" dt="2020-10-23T23:02:53.318"/>
    <p1510:client id="{C154F347-669F-C347-9501-8C4123E6F74F}" v="959" dt="2020-10-23T23:00:44.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 Wang" userId="b99a666a6ab12fea" providerId="LiveId" clId="{01DF9045-D4B0-4AB8-AFE6-14E4F5754E5E}"/>
    <pc:docChg chg="undo custSel addSld delSld modSld">
      <pc:chgData name="Kou Wang" userId="b99a666a6ab12fea" providerId="LiveId" clId="{01DF9045-D4B0-4AB8-AFE6-14E4F5754E5E}" dt="2020-10-23T23:00:06.928" v="4483" actId="14100"/>
      <pc:docMkLst>
        <pc:docMk/>
      </pc:docMkLst>
      <pc:sldChg chg="addSp modSp">
        <pc:chgData name="Kou Wang" userId="b99a666a6ab12fea" providerId="LiveId" clId="{01DF9045-D4B0-4AB8-AFE6-14E4F5754E5E}" dt="2020-10-23T22:51:18.483" v="4472"/>
        <pc:sldMkLst>
          <pc:docMk/>
          <pc:sldMk cId="2336677316" sldId="343"/>
        </pc:sldMkLst>
        <pc:picChg chg="add mod">
          <ac:chgData name="Kou Wang" userId="b99a666a6ab12fea" providerId="LiveId" clId="{01DF9045-D4B0-4AB8-AFE6-14E4F5754E5E}" dt="2020-10-23T22:51:18.483" v="4472"/>
          <ac:picMkLst>
            <pc:docMk/>
            <pc:sldMk cId="2336677316" sldId="343"/>
            <ac:picMk id="3" creationId="{BCF7A05A-BB7D-4832-9F8C-EDF65CEBD8E5}"/>
          </ac:picMkLst>
        </pc:picChg>
      </pc:sldChg>
      <pc:sldChg chg="addSp modSp mod">
        <pc:chgData name="Kou Wang" userId="b99a666a6ab12fea" providerId="LiveId" clId="{01DF9045-D4B0-4AB8-AFE6-14E4F5754E5E}" dt="2020-10-23T22:59:18.892" v="4476" actId="14100"/>
        <pc:sldMkLst>
          <pc:docMk/>
          <pc:sldMk cId="2960950710" sldId="350"/>
        </pc:sldMkLst>
        <pc:spChg chg="mod">
          <ac:chgData name="Kou Wang" userId="b99a666a6ab12fea" providerId="LiveId" clId="{01DF9045-D4B0-4AB8-AFE6-14E4F5754E5E}" dt="2020-10-23T20:56:50.722" v="17" actId="20577"/>
          <ac:spMkLst>
            <pc:docMk/>
            <pc:sldMk cId="2960950710" sldId="350"/>
            <ac:spMk id="2" creationId="{293E168C-8042-5B4E-A5A4-A5BF693AE2D6}"/>
          </ac:spMkLst>
        </pc:spChg>
        <pc:picChg chg="add mod">
          <ac:chgData name="Kou Wang" userId="b99a666a6ab12fea" providerId="LiveId" clId="{01DF9045-D4B0-4AB8-AFE6-14E4F5754E5E}" dt="2020-10-23T22:59:18.892" v="4476" actId="14100"/>
          <ac:picMkLst>
            <pc:docMk/>
            <pc:sldMk cId="2960950710" sldId="350"/>
            <ac:picMk id="4" creationId="{9121A417-2375-4F5C-9AD5-170EAF896A71}"/>
          </ac:picMkLst>
        </pc:picChg>
      </pc:sldChg>
      <pc:sldChg chg="addSp delSp modSp mod delAnim">
        <pc:chgData name="Kou Wang" userId="b99a666a6ab12fea" providerId="LiveId" clId="{01DF9045-D4B0-4AB8-AFE6-14E4F5754E5E}" dt="2020-10-23T22:43:12.484" v="4464"/>
        <pc:sldMkLst>
          <pc:docMk/>
          <pc:sldMk cId="4206035864" sldId="355"/>
        </pc:sldMkLst>
        <pc:picChg chg="add del mod">
          <ac:chgData name="Kou Wang" userId="b99a666a6ab12fea" providerId="LiveId" clId="{01DF9045-D4B0-4AB8-AFE6-14E4F5754E5E}" dt="2020-10-23T21:07:52.061" v="112" actId="478"/>
          <ac:picMkLst>
            <pc:docMk/>
            <pc:sldMk cId="4206035864" sldId="355"/>
            <ac:picMk id="3" creationId="{E7FACC49-ECBD-4184-A658-47BFFA6B488A}"/>
          </ac:picMkLst>
        </pc:picChg>
        <pc:picChg chg="add mod">
          <ac:chgData name="Kou Wang" userId="b99a666a6ab12fea" providerId="LiveId" clId="{01DF9045-D4B0-4AB8-AFE6-14E4F5754E5E}" dt="2020-10-23T22:43:12.484" v="4464"/>
          <ac:picMkLst>
            <pc:docMk/>
            <pc:sldMk cId="4206035864" sldId="355"/>
            <ac:picMk id="4" creationId="{ECD4C483-B078-4FC9-8103-F2DF2BC6FAA8}"/>
          </ac:picMkLst>
        </pc:picChg>
      </pc:sldChg>
      <pc:sldChg chg="addSp modSp">
        <pc:chgData name="Kou Wang" userId="b99a666a6ab12fea" providerId="LiveId" clId="{01DF9045-D4B0-4AB8-AFE6-14E4F5754E5E}" dt="2020-10-23T22:43:12.484" v="4464"/>
        <pc:sldMkLst>
          <pc:docMk/>
          <pc:sldMk cId="1530930965" sldId="365"/>
        </pc:sldMkLst>
        <pc:picChg chg="add mod">
          <ac:chgData name="Kou Wang" userId="b99a666a6ab12fea" providerId="LiveId" clId="{01DF9045-D4B0-4AB8-AFE6-14E4F5754E5E}" dt="2020-10-23T22:43:12.484" v="4464"/>
          <ac:picMkLst>
            <pc:docMk/>
            <pc:sldMk cId="1530930965" sldId="365"/>
            <ac:picMk id="7" creationId="{ABA8CD79-B329-4A11-9336-A72F943284E0}"/>
          </ac:picMkLst>
        </pc:picChg>
      </pc:sldChg>
      <pc:sldChg chg="addSp modSp mod">
        <pc:chgData name="Kou Wang" userId="b99a666a6ab12fea" providerId="LiveId" clId="{01DF9045-D4B0-4AB8-AFE6-14E4F5754E5E}" dt="2020-10-23T23:00:00.313" v="4482" actId="14100"/>
        <pc:sldMkLst>
          <pc:docMk/>
          <pc:sldMk cId="823835177" sldId="366"/>
        </pc:sldMkLst>
        <pc:picChg chg="add mod">
          <ac:chgData name="Kou Wang" userId="b99a666a6ab12fea" providerId="LiveId" clId="{01DF9045-D4B0-4AB8-AFE6-14E4F5754E5E}" dt="2020-10-23T23:00:00.313" v="4482" actId="14100"/>
          <ac:picMkLst>
            <pc:docMk/>
            <pc:sldMk cId="823835177" sldId="366"/>
            <ac:picMk id="2" creationId="{BD7AA8FA-3E4F-4A0C-8A73-432D5C11089C}"/>
          </ac:picMkLst>
        </pc:picChg>
      </pc:sldChg>
      <pc:sldChg chg="addSp modSp mod">
        <pc:chgData name="Kou Wang" userId="b99a666a6ab12fea" providerId="LiveId" clId="{01DF9045-D4B0-4AB8-AFE6-14E4F5754E5E}" dt="2020-10-23T23:00:06.928" v="4483" actId="14100"/>
        <pc:sldMkLst>
          <pc:docMk/>
          <pc:sldMk cId="3097313610" sldId="367"/>
        </pc:sldMkLst>
        <pc:picChg chg="add mod">
          <ac:chgData name="Kou Wang" userId="b99a666a6ab12fea" providerId="LiveId" clId="{01DF9045-D4B0-4AB8-AFE6-14E4F5754E5E}" dt="2020-10-23T23:00:06.928" v="4483" actId="14100"/>
          <ac:picMkLst>
            <pc:docMk/>
            <pc:sldMk cId="3097313610" sldId="367"/>
            <ac:picMk id="2" creationId="{4F24210B-A697-47E2-B7E7-D4E1AD2E95E4}"/>
          </ac:picMkLst>
        </pc:picChg>
      </pc:sldChg>
      <pc:sldChg chg="modSp new del mod">
        <pc:chgData name="Kou Wang" userId="b99a666a6ab12fea" providerId="LiveId" clId="{01DF9045-D4B0-4AB8-AFE6-14E4F5754E5E}" dt="2020-10-23T21:02:31.965" v="36" actId="2696"/>
        <pc:sldMkLst>
          <pc:docMk/>
          <pc:sldMk cId="2383015581" sldId="368"/>
        </pc:sldMkLst>
        <pc:spChg chg="mod">
          <ac:chgData name="Kou Wang" userId="b99a666a6ab12fea" providerId="LiveId" clId="{01DF9045-D4B0-4AB8-AFE6-14E4F5754E5E}" dt="2020-10-23T21:02:11.301" v="35" actId="113"/>
          <ac:spMkLst>
            <pc:docMk/>
            <pc:sldMk cId="2383015581" sldId="368"/>
            <ac:spMk id="2" creationId="{20CE3AD2-E458-4958-9914-3989F9717857}"/>
          </ac:spMkLst>
        </pc:spChg>
      </pc:sldChg>
      <pc:sldChg chg="addSp delSp modSp new del mod">
        <pc:chgData name="Kou Wang" userId="b99a666a6ab12fea" providerId="LiveId" clId="{01DF9045-D4B0-4AB8-AFE6-14E4F5754E5E}" dt="2020-10-23T21:05:12.696" v="79" actId="2696"/>
        <pc:sldMkLst>
          <pc:docMk/>
          <pc:sldMk cId="2809083594" sldId="368"/>
        </pc:sldMkLst>
        <pc:spChg chg="del">
          <ac:chgData name="Kou Wang" userId="b99a666a6ab12fea" providerId="LiveId" clId="{01DF9045-D4B0-4AB8-AFE6-14E4F5754E5E}" dt="2020-10-23T21:03:23.029" v="51" actId="478"/>
          <ac:spMkLst>
            <pc:docMk/>
            <pc:sldMk cId="2809083594" sldId="368"/>
            <ac:spMk id="2" creationId="{84B4C801-EB62-4FDE-94EC-8F44AEA604DA}"/>
          </ac:spMkLst>
        </pc:spChg>
        <pc:spChg chg="mod">
          <ac:chgData name="Kou Wang" userId="b99a666a6ab12fea" providerId="LiveId" clId="{01DF9045-D4B0-4AB8-AFE6-14E4F5754E5E}" dt="2020-10-23T21:03:16.303" v="50" actId="20577"/>
          <ac:spMkLst>
            <pc:docMk/>
            <pc:sldMk cId="2809083594" sldId="368"/>
            <ac:spMk id="3" creationId="{93136EF1-2996-4C91-AFB6-3498E39BB299}"/>
          </ac:spMkLst>
        </pc:spChg>
        <pc:spChg chg="add del mod">
          <ac:chgData name="Kou Wang" userId="b99a666a6ab12fea" providerId="LiveId" clId="{01DF9045-D4B0-4AB8-AFE6-14E4F5754E5E}" dt="2020-10-23T21:03:41.785" v="54"/>
          <ac:spMkLst>
            <pc:docMk/>
            <pc:sldMk cId="2809083594" sldId="368"/>
            <ac:spMk id="7" creationId="{CD5F88DB-9C2E-432C-87B3-3D7983A42B4F}"/>
          </ac:spMkLst>
        </pc:spChg>
        <pc:spChg chg="add mod">
          <ac:chgData name="Kou Wang" userId="b99a666a6ab12fea" providerId="LiveId" clId="{01DF9045-D4B0-4AB8-AFE6-14E4F5754E5E}" dt="2020-10-23T21:04:12.604" v="77" actId="20577"/>
          <ac:spMkLst>
            <pc:docMk/>
            <pc:sldMk cId="2809083594" sldId="368"/>
            <ac:spMk id="8" creationId="{F96DBFDC-B09D-4A74-AF2B-1473B18E1529}"/>
          </ac:spMkLst>
        </pc:spChg>
      </pc:sldChg>
      <pc:sldChg chg="addSp modSp">
        <pc:chgData name="Kou Wang" userId="b99a666a6ab12fea" providerId="LiveId" clId="{01DF9045-D4B0-4AB8-AFE6-14E4F5754E5E}" dt="2020-10-23T22:43:12.484" v="4464"/>
        <pc:sldMkLst>
          <pc:docMk/>
          <pc:sldMk cId="3199740740" sldId="369"/>
        </pc:sldMkLst>
        <pc:picChg chg="add mod">
          <ac:chgData name="Kou Wang" userId="b99a666a6ab12fea" providerId="LiveId" clId="{01DF9045-D4B0-4AB8-AFE6-14E4F5754E5E}" dt="2020-10-23T22:43:12.484" v="4464"/>
          <ac:picMkLst>
            <pc:docMk/>
            <pc:sldMk cId="3199740740" sldId="369"/>
            <ac:picMk id="3" creationId="{D7C00C52-CEA9-42EA-81D9-BAE7EFDB819A}"/>
          </ac:picMkLst>
        </pc:picChg>
      </pc:sldChg>
      <pc:sldChg chg="delSp modSp add del mod">
        <pc:chgData name="Kou Wang" userId="b99a666a6ab12fea" providerId="LiveId" clId="{01DF9045-D4B0-4AB8-AFE6-14E4F5754E5E}" dt="2020-10-23T21:06:25.736" v="110" actId="2696"/>
        <pc:sldMkLst>
          <pc:docMk/>
          <pc:sldMk cId="1083952028" sldId="370"/>
        </pc:sldMkLst>
        <pc:spChg chg="mod">
          <ac:chgData name="Kou Wang" userId="b99a666a6ab12fea" providerId="LiveId" clId="{01DF9045-D4B0-4AB8-AFE6-14E4F5754E5E}" dt="2020-10-23T21:05:27.289" v="108" actId="20577"/>
          <ac:spMkLst>
            <pc:docMk/>
            <pc:sldMk cId="1083952028" sldId="370"/>
            <ac:spMk id="2" creationId="{68F0FA04-6227-9040-92A6-9514A59B8E7B}"/>
          </ac:spMkLst>
        </pc:spChg>
        <pc:spChg chg="del">
          <ac:chgData name="Kou Wang" userId="b99a666a6ab12fea" providerId="LiveId" clId="{01DF9045-D4B0-4AB8-AFE6-14E4F5754E5E}" dt="2020-10-23T21:05:58.786" v="109" actId="478"/>
          <ac:spMkLst>
            <pc:docMk/>
            <pc:sldMk cId="1083952028" sldId="370"/>
            <ac:spMk id="8" creationId="{2A659727-BBB9-9B49-BCA1-694F74F717C4}"/>
          </ac:spMkLst>
        </pc:spChg>
      </pc:sldChg>
      <pc:sldChg chg="addSp delSp modSp add mod modTransition modAnim modNotesTx">
        <pc:chgData name="Kou Wang" userId="b99a666a6ab12fea" providerId="LiveId" clId="{01DF9045-D4B0-4AB8-AFE6-14E4F5754E5E}" dt="2020-10-23T22:59:44.845" v="4480" actId="14100"/>
        <pc:sldMkLst>
          <pc:docMk/>
          <pc:sldMk cId="80625745" sldId="372"/>
        </pc:sldMkLst>
        <pc:spChg chg="mod">
          <ac:chgData name="Kou Wang" userId="b99a666a6ab12fea" providerId="LiveId" clId="{01DF9045-D4B0-4AB8-AFE6-14E4F5754E5E}" dt="2020-10-23T21:08:22.094" v="140" actId="20577"/>
          <ac:spMkLst>
            <pc:docMk/>
            <pc:sldMk cId="80625745" sldId="372"/>
            <ac:spMk id="2" creationId="{C18026B5-2F88-BA48-A996-4A13FDFAA43A}"/>
          </ac:spMkLst>
        </pc:spChg>
        <pc:spChg chg="mod">
          <ac:chgData name="Kou Wang" userId="b99a666a6ab12fea" providerId="LiveId" clId="{01DF9045-D4B0-4AB8-AFE6-14E4F5754E5E}" dt="2020-10-23T21:08:36.568" v="176" actId="20577"/>
          <ac:spMkLst>
            <pc:docMk/>
            <pc:sldMk cId="80625745" sldId="372"/>
            <ac:spMk id="3" creationId="{A5ABDF8F-0AD5-5C43-9EF3-8679B9897E01}"/>
          </ac:spMkLst>
        </pc:spChg>
        <pc:spChg chg="mod">
          <ac:chgData name="Kou Wang" userId="b99a666a6ab12fea" providerId="LiveId" clId="{01DF9045-D4B0-4AB8-AFE6-14E4F5754E5E}" dt="2020-10-23T21:11:19.946" v="384" actId="20577"/>
          <ac:spMkLst>
            <pc:docMk/>
            <pc:sldMk cId="80625745" sldId="372"/>
            <ac:spMk id="4" creationId="{7782A119-28D1-B54D-A879-A0DDEC296674}"/>
          </ac:spMkLst>
        </pc:spChg>
        <pc:spChg chg="mod">
          <ac:chgData name="Kou Wang" userId="b99a666a6ab12fea" providerId="LiveId" clId="{01DF9045-D4B0-4AB8-AFE6-14E4F5754E5E}" dt="2020-10-23T21:09:07.882" v="210" actId="20577"/>
          <ac:spMkLst>
            <pc:docMk/>
            <pc:sldMk cId="80625745" sldId="372"/>
            <ac:spMk id="5" creationId="{B55E5840-ED0D-0349-88F3-4E90A0094985}"/>
          </ac:spMkLst>
        </pc:spChg>
        <pc:spChg chg="mod">
          <ac:chgData name="Kou Wang" userId="b99a666a6ab12fea" providerId="LiveId" clId="{01DF9045-D4B0-4AB8-AFE6-14E4F5754E5E}" dt="2020-10-23T21:12:34.845" v="541" actId="14100"/>
          <ac:spMkLst>
            <pc:docMk/>
            <pc:sldMk cId="80625745" sldId="372"/>
            <ac:spMk id="6" creationId="{34801285-85FB-FD43-9631-322998389AF0}"/>
          </ac:spMkLst>
        </pc:spChg>
        <pc:spChg chg="mod">
          <ac:chgData name="Kou Wang" userId="b99a666a6ab12fea" providerId="LiveId" clId="{01DF9045-D4B0-4AB8-AFE6-14E4F5754E5E}" dt="2020-10-23T21:10:23.471" v="260" actId="20577"/>
          <ac:spMkLst>
            <pc:docMk/>
            <pc:sldMk cId="80625745" sldId="372"/>
            <ac:spMk id="7" creationId="{8820E658-15B8-6C4B-A736-3D894774670E}"/>
          </ac:spMkLst>
        </pc:spChg>
        <pc:spChg chg="mod">
          <ac:chgData name="Kou Wang" userId="b99a666a6ab12fea" providerId="LiveId" clId="{01DF9045-D4B0-4AB8-AFE6-14E4F5754E5E}" dt="2020-10-23T21:19:54.133" v="858" actId="1076"/>
          <ac:spMkLst>
            <pc:docMk/>
            <pc:sldMk cId="80625745" sldId="372"/>
            <ac:spMk id="8" creationId="{7F52F621-1B1F-5E49-939F-12BD1A0FD522}"/>
          </ac:spMkLst>
        </pc:spChg>
        <pc:spChg chg="del">
          <ac:chgData name="Kou Wang" userId="b99a666a6ab12fea" providerId="LiveId" clId="{01DF9045-D4B0-4AB8-AFE6-14E4F5754E5E}" dt="2020-10-23T22:24:08.716" v="4451" actId="478"/>
          <ac:spMkLst>
            <pc:docMk/>
            <pc:sldMk cId="80625745" sldId="372"/>
            <ac:spMk id="10" creationId="{56278D20-060E-1942-9A72-E600C02A8208}"/>
          </ac:spMkLst>
        </pc:spChg>
        <pc:spChg chg="del">
          <ac:chgData name="Kou Wang" userId="b99a666a6ab12fea" providerId="LiveId" clId="{01DF9045-D4B0-4AB8-AFE6-14E4F5754E5E}" dt="2020-10-23T22:24:07.304" v="4450" actId="478"/>
          <ac:spMkLst>
            <pc:docMk/>
            <pc:sldMk cId="80625745" sldId="372"/>
            <ac:spMk id="11" creationId="{8B50C3FA-D20D-3049-9C7F-6F37D4E022C5}"/>
          </ac:spMkLst>
        </pc:spChg>
        <pc:picChg chg="add mod">
          <ac:chgData name="Kou Wang" userId="b99a666a6ab12fea" providerId="LiveId" clId="{01DF9045-D4B0-4AB8-AFE6-14E4F5754E5E}" dt="2020-10-23T21:13:21.287" v="546" actId="1076"/>
          <ac:picMkLst>
            <pc:docMk/>
            <pc:sldMk cId="80625745" sldId="372"/>
            <ac:picMk id="12" creationId="{2D9B98F8-9A7C-4769-8005-2616D5F0F35E}"/>
          </ac:picMkLst>
        </pc:picChg>
        <pc:picChg chg="add del mod">
          <ac:chgData name="Kou Wang" userId="b99a666a6ab12fea" providerId="LiveId" clId="{01DF9045-D4B0-4AB8-AFE6-14E4F5754E5E}" dt="2020-10-23T22:36:29.285" v="4459"/>
          <ac:picMkLst>
            <pc:docMk/>
            <pc:sldMk cId="80625745" sldId="372"/>
            <ac:picMk id="13" creationId="{A79B2806-2770-4583-9C0C-FB0DC07B3CD6}"/>
          </ac:picMkLst>
        </pc:picChg>
        <pc:picChg chg="add del mod">
          <ac:chgData name="Kou Wang" userId="b99a666a6ab12fea" providerId="LiveId" clId="{01DF9045-D4B0-4AB8-AFE6-14E4F5754E5E}" dt="2020-10-23T22:37:05.352" v="4461"/>
          <ac:picMkLst>
            <pc:docMk/>
            <pc:sldMk cId="80625745" sldId="372"/>
            <ac:picMk id="14" creationId="{46D06B6B-0C0F-42F4-8858-D679F908FD1E}"/>
          </ac:picMkLst>
        </pc:picChg>
        <pc:picChg chg="add mod">
          <ac:chgData name="Kou Wang" userId="b99a666a6ab12fea" providerId="LiveId" clId="{01DF9045-D4B0-4AB8-AFE6-14E4F5754E5E}" dt="2020-10-23T22:59:44.845" v="4480" actId="14100"/>
          <ac:picMkLst>
            <pc:docMk/>
            <pc:sldMk cId="80625745" sldId="372"/>
            <ac:picMk id="15" creationId="{8AA97356-5478-4203-B24C-C6A568F0DF9E}"/>
          </ac:picMkLst>
        </pc:picChg>
      </pc:sldChg>
      <pc:sldChg chg="addSp modSp">
        <pc:chgData name="Kou Wang" userId="b99a666a6ab12fea" providerId="LiveId" clId="{01DF9045-D4B0-4AB8-AFE6-14E4F5754E5E}" dt="2020-10-23T22:43:12.484" v="4464"/>
        <pc:sldMkLst>
          <pc:docMk/>
          <pc:sldMk cId="2593824304" sldId="373"/>
        </pc:sldMkLst>
        <pc:picChg chg="add mod">
          <ac:chgData name="Kou Wang" userId="b99a666a6ab12fea" providerId="LiveId" clId="{01DF9045-D4B0-4AB8-AFE6-14E4F5754E5E}" dt="2020-10-23T22:43:12.484" v="4464"/>
          <ac:picMkLst>
            <pc:docMk/>
            <pc:sldMk cId="2593824304" sldId="373"/>
            <ac:picMk id="11" creationId="{7E0D7AFD-8A1E-4997-893B-0EE15F3BEAC8}"/>
          </ac:picMkLst>
        </pc:picChg>
      </pc:sldChg>
      <pc:sldChg chg="addSp delSp modSp modTransition modAnim">
        <pc:chgData name="Kou Wang" userId="b99a666a6ab12fea" providerId="LiveId" clId="{01DF9045-D4B0-4AB8-AFE6-14E4F5754E5E}" dt="2020-10-23T22:44:04.133" v="4468"/>
        <pc:sldMkLst>
          <pc:docMk/>
          <pc:sldMk cId="1706434469" sldId="374"/>
        </pc:sldMkLst>
        <pc:picChg chg="add del mod">
          <ac:chgData name="Kou Wang" userId="b99a666a6ab12fea" providerId="LiveId" clId="{01DF9045-D4B0-4AB8-AFE6-14E4F5754E5E}" dt="2020-10-23T22:43:24.479" v="4466"/>
          <ac:picMkLst>
            <pc:docMk/>
            <pc:sldMk cId="1706434469" sldId="374"/>
            <ac:picMk id="8" creationId="{C3081A8E-B449-4128-B28C-C0346D8BB37B}"/>
          </ac:picMkLst>
        </pc:picChg>
        <pc:picChg chg="add mod">
          <ac:chgData name="Kou Wang" userId="b99a666a6ab12fea" providerId="LiveId" clId="{01DF9045-D4B0-4AB8-AFE6-14E4F5754E5E}" dt="2020-10-23T22:44:04.133" v="4468"/>
          <ac:picMkLst>
            <pc:docMk/>
            <pc:sldMk cId="1706434469" sldId="374"/>
            <ac:picMk id="10" creationId="{1D7C9AF7-74C9-427A-89D2-126BF1F5954B}"/>
          </ac:picMkLst>
        </pc:picChg>
      </pc:sldChg>
      <pc:sldChg chg="addSp delSp modSp mod modTransition modAnim">
        <pc:chgData name="Kou Wang" userId="b99a666a6ab12fea" providerId="LiveId" clId="{01DF9045-D4B0-4AB8-AFE6-14E4F5754E5E}" dt="2020-10-23T22:59:32.319" v="4478" actId="14100"/>
        <pc:sldMkLst>
          <pc:docMk/>
          <pc:sldMk cId="999551905" sldId="375"/>
        </pc:sldMkLst>
        <pc:picChg chg="add del mod">
          <ac:chgData name="Kou Wang" userId="b99a666a6ab12fea" providerId="LiveId" clId="{01DF9045-D4B0-4AB8-AFE6-14E4F5754E5E}" dt="2020-10-23T22:32:01.077" v="4454"/>
          <ac:picMkLst>
            <pc:docMk/>
            <pc:sldMk cId="999551905" sldId="375"/>
            <ac:picMk id="8" creationId="{5CC851C3-C861-4B1F-99CE-7F3868B9A9E3}"/>
          </ac:picMkLst>
        </pc:picChg>
        <pc:picChg chg="add mod">
          <ac:chgData name="Kou Wang" userId="b99a666a6ab12fea" providerId="LiveId" clId="{01DF9045-D4B0-4AB8-AFE6-14E4F5754E5E}" dt="2020-10-23T22:59:32.319" v="4478" actId="14100"/>
          <ac:picMkLst>
            <pc:docMk/>
            <pc:sldMk cId="999551905" sldId="375"/>
            <ac:picMk id="10" creationId="{D4C70204-FF90-441B-A974-4A807DB7E442}"/>
          </ac:picMkLst>
        </pc:picChg>
      </pc:sldChg>
      <pc:sldChg chg="addSp delSp modSp new mod modNotesTx">
        <pc:chgData name="Kou Wang" userId="b99a666a6ab12fea" providerId="LiveId" clId="{01DF9045-D4B0-4AB8-AFE6-14E4F5754E5E}" dt="2020-10-23T22:59:51.175" v="4481" actId="14100"/>
        <pc:sldMkLst>
          <pc:docMk/>
          <pc:sldMk cId="3490855726" sldId="376"/>
        </pc:sldMkLst>
        <pc:spChg chg="del">
          <ac:chgData name="Kou Wang" userId="b99a666a6ab12fea" providerId="LiveId" clId="{01DF9045-D4B0-4AB8-AFE6-14E4F5754E5E}" dt="2020-10-23T21:16:48.570" v="758" actId="478"/>
          <ac:spMkLst>
            <pc:docMk/>
            <pc:sldMk cId="3490855726" sldId="376"/>
            <ac:spMk id="2" creationId="{5B50E236-6169-49B0-A6A8-AD6194C3FCDC}"/>
          </ac:spMkLst>
        </pc:spChg>
        <pc:spChg chg="mod">
          <ac:chgData name="Kou Wang" userId="b99a666a6ab12fea" providerId="LiveId" clId="{01DF9045-D4B0-4AB8-AFE6-14E4F5754E5E}" dt="2020-10-23T21:16:33.795" v="756" actId="20577"/>
          <ac:spMkLst>
            <pc:docMk/>
            <pc:sldMk cId="3490855726" sldId="376"/>
            <ac:spMk id="3" creationId="{229F139F-6B65-481F-8FF3-E1FBE4636A4D}"/>
          </ac:spMkLst>
        </pc:spChg>
        <pc:spChg chg="del">
          <ac:chgData name="Kou Wang" userId="b99a666a6ab12fea" providerId="LiveId" clId="{01DF9045-D4B0-4AB8-AFE6-14E4F5754E5E}" dt="2020-10-23T21:16:53.346" v="760" actId="478"/>
          <ac:spMkLst>
            <pc:docMk/>
            <pc:sldMk cId="3490855726" sldId="376"/>
            <ac:spMk id="4" creationId="{A8C5C370-32EC-47E8-A2CB-EC5471EC28AD}"/>
          </ac:spMkLst>
        </pc:spChg>
        <pc:spChg chg="del">
          <ac:chgData name="Kou Wang" userId="b99a666a6ab12fea" providerId="LiveId" clId="{01DF9045-D4B0-4AB8-AFE6-14E4F5754E5E}" dt="2020-10-23T21:18:55.052" v="848" actId="478"/>
          <ac:spMkLst>
            <pc:docMk/>
            <pc:sldMk cId="3490855726" sldId="376"/>
            <ac:spMk id="5" creationId="{3DB5C313-87EE-4765-BD89-2B018B840E82}"/>
          </ac:spMkLst>
        </pc:spChg>
        <pc:spChg chg="mod">
          <ac:chgData name="Kou Wang" userId="b99a666a6ab12fea" providerId="LiveId" clId="{01DF9045-D4B0-4AB8-AFE6-14E4F5754E5E}" dt="2020-10-23T21:19:16.492" v="852" actId="122"/>
          <ac:spMkLst>
            <pc:docMk/>
            <pc:sldMk cId="3490855726" sldId="376"/>
            <ac:spMk id="6" creationId="{6602F40F-61D1-42B5-9D0F-8BF28A89B1BE}"/>
          </ac:spMkLst>
        </pc:spChg>
        <pc:spChg chg="del">
          <ac:chgData name="Kou Wang" userId="b99a666a6ab12fea" providerId="LiveId" clId="{01DF9045-D4B0-4AB8-AFE6-14E4F5754E5E}" dt="2020-10-23T21:18:57.470" v="849" actId="478"/>
          <ac:spMkLst>
            <pc:docMk/>
            <pc:sldMk cId="3490855726" sldId="376"/>
            <ac:spMk id="7" creationId="{BA6B7458-6608-4505-ACEA-1110AB465182}"/>
          </ac:spMkLst>
        </pc:spChg>
        <pc:spChg chg="mod">
          <ac:chgData name="Kou Wang" userId="b99a666a6ab12fea" providerId="LiveId" clId="{01DF9045-D4B0-4AB8-AFE6-14E4F5754E5E}" dt="2020-10-23T21:19:18.701" v="853" actId="122"/>
          <ac:spMkLst>
            <pc:docMk/>
            <pc:sldMk cId="3490855726" sldId="376"/>
            <ac:spMk id="8" creationId="{20C48DA8-EA28-4EBD-BB3E-98CE86ABF8E5}"/>
          </ac:spMkLst>
        </pc:spChg>
        <pc:spChg chg="del">
          <ac:chgData name="Kou Wang" userId="b99a666a6ab12fea" providerId="LiveId" clId="{01DF9045-D4B0-4AB8-AFE6-14E4F5754E5E}" dt="2020-10-23T21:19:00.650" v="850" actId="478"/>
          <ac:spMkLst>
            <pc:docMk/>
            <pc:sldMk cId="3490855726" sldId="376"/>
            <ac:spMk id="9" creationId="{51A0979A-16F3-4B67-9F82-5E4091A9AEA2}"/>
          </ac:spMkLst>
        </pc:spChg>
        <pc:spChg chg="mod">
          <ac:chgData name="Kou Wang" userId="b99a666a6ab12fea" providerId="LiveId" clId="{01DF9045-D4B0-4AB8-AFE6-14E4F5754E5E}" dt="2020-10-23T21:19:32.788" v="856" actId="1076"/>
          <ac:spMkLst>
            <pc:docMk/>
            <pc:sldMk cId="3490855726" sldId="376"/>
            <ac:spMk id="10" creationId="{B91A6EBC-7B75-4F7A-AE94-32AD72BC65D3}"/>
          </ac:spMkLst>
        </pc:spChg>
        <pc:spChg chg="del">
          <ac:chgData name="Kou Wang" userId="b99a666a6ab12fea" providerId="LiveId" clId="{01DF9045-D4B0-4AB8-AFE6-14E4F5754E5E}" dt="2020-10-23T21:19:07.566" v="851" actId="478"/>
          <ac:spMkLst>
            <pc:docMk/>
            <pc:sldMk cId="3490855726" sldId="376"/>
            <ac:spMk id="11" creationId="{7AC01A3C-54F4-471F-9F8B-7F2E4F939733}"/>
          </ac:spMkLst>
        </pc:spChg>
        <pc:spChg chg="mod">
          <ac:chgData name="Kou Wang" userId="b99a666a6ab12fea" providerId="LiveId" clId="{01DF9045-D4B0-4AB8-AFE6-14E4F5754E5E}" dt="2020-10-23T21:19:37.647" v="857" actId="1076"/>
          <ac:spMkLst>
            <pc:docMk/>
            <pc:sldMk cId="3490855726" sldId="376"/>
            <ac:spMk id="12" creationId="{29225253-D75A-4CB2-B9EC-E6A2DA8F1394}"/>
          </ac:spMkLst>
        </pc:spChg>
        <pc:spChg chg="del">
          <ac:chgData name="Kou Wang" userId="b99a666a6ab12fea" providerId="LiveId" clId="{01DF9045-D4B0-4AB8-AFE6-14E4F5754E5E}" dt="2020-10-23T21:17:07.150" v="763" actId="478"/>
          <ac:spMkLst>
            <pc:docMk/>
            <pc:sldMk cId="3490855726" sldId="376"/>
            <ac:spMk id="13" creationId="{81A57FDC-E16B-4DFE-8CFE-86CDB423E3FA}"/>
          </ac:spMkLst>
        </pc:spChg>
        <pc:spChg chg="del">
          <ac:chgData name="Kou Wang" userId="b99a666a6ab12fea" providerId="LiveId" clId="{01DF9045-D4B0-4AB8-AFE6-14E4F5754E5E}" dt="2020-10-23T21:17:08.618" v="764" actId="478"/>
          <ac:spMkLst>
            <pc:docMk/>
            <pc:sldMk cId="3490855726" sldId="376"/>
            <ac:spMk id="14" creationId="{B9008610-92E3-4E3B-B21E-2EF171594C9C}"/>
          </ac:spMkLst>
        </pc:spChg>
        <pc:spChg chg="del">
          <ac:chgData name="Kou Wang" userId="b99a666a6ab12fea" providerId="LiveId" clId="{01DF9045-D4B0-4AB8-AFE6-14E4F5754E5E}" dt="2020-10-23T21:33:48.546" v="1220" actId="478"/>
          <ac:spMkLst>
            <pc:docMk/>
            <pc:sldMk cId="3490855726" sldId="376"/>
            <ac:spMk id="16" creationId="{824BA884-43F1-4097-A63B-BB909BBB60ED}"/>
          </ac:spMkLst>
        </pc:spChg>
        <pc:spChg chg="del">
          <ac:chgData name="Kou Wang" userId="b99a666a6ab12fea" providerId="LiveId" clId="{01DF9045-D4B0-4AB8-AFE6-14E4F5754E5E}" dt="2020-10-23T22:24:14.119" v="4452" actId="478"/>
          <ac:spMkLst>
            <pc:docMk/>
            <pc:sldMk cId="3490855726" sldId="376"/>
            <ac:spMk id="17" creationId="{86A8479C-76B3-4C44-9EEA-305EE4B931BC}"/>
          </ac:spMkLst>
        </pc:spChg>
        <pc:picChg chg="add mod">
          <ac:chgData name="Kou Wang" userId="b99a666a6ab12fea" providerId="LiveId" clId="{01DF9045-D4B0-4AB8-AFE6-14E4F5754E5E}" dt="2020-10-23T21:16:52.058" v="759" actId="1076"/>
          <ac:picMkLst>
            <pc:docMk/>
            <pc:sldMk cId="3490855726" sldId="376"/>
            <ac:picMk id="18" creationId="{CE3AB306-FCEB-4617-B26A-FA254C76DD6F}"/>
          </ac:picMkLst>
        </pc:picChg>
        <pc:picChg chg="add mod">
          <ac:chgData name="Kou Wang" userId="b99a666a6ab12fea" providerId="LiveId" clId="{01DF9045-D4B0-4AB8-AFE6-14E4F5754E5E}" dt="2020-10-23T21:17:05.383" v="762" actId="1076"/>
          <ac:picMkLst>
            <pc:docMk/>
            <pc:sldMk cId="3490855726" sldId="376"/>
            <ac:picMk id="19" creationId="{7AE7E76B-D580-4E8F-9671-4C6A5E3A4B19}"/>
          </ac:picMkLst>
        </pc:picChg>
        <pc:picChg chg="add mod">
          <ac:chgData name="Kou Wang" userId="b99a666a6ab12fea" providerId="LiveId" clId="{01DF9045-D4B0-4AB8-AFE6-14E4F5754E5E}" dt="2020-10-23T21:17:21.568" v="766" actId="1076"/>
          <ac:picMkLst>
            <pc:docMk/>
            <pc:sldMk cId="3490855726" sldId="376"/>
            <ac:picMk id="20" creationId="{43FF0FCB-370A-4632-A6C6-40FA43AC0B52}"/>
          </ac:picMkLst>
        </pc:picChg>
        <pc:picChg chg="add mod">
          <ac:chgData name="Kou Wang" userId="b99a666a6ab12fea" providerId="LiveId" clId="{01DF9045-D4B0-4AB8-AFE6-14E4F5754E5E}" dt="2020-10-23T21:17:38.672" v="768" actId="1076"/>
          <ac:picMkLst>
            <pc:docMk/>
            <pc:sldMk cId="3490855726" sldId="376"/>
            <ac:picMk id="21" creationId="{888AFA58-8D7B-454F-9AE3-F479BC511635}"/>
          </ac:picMkLst>
        </pc:picChg>
        <pc:picChg chg="add mod">
          <ac:chgData name="Kou Wang" userId="b99a666a6ab12fea" providerId="LiveId" clId="{01DF9045-D4B0-4AB8-AFE6-14E4F5754E5E}" dt="2020-10-23T22:59:51.175" v="4481" actId="14100"/>
          <ac:picMkLst>
            <pc:docMk/>
            <pc:sldMk cId="3490855726" sldId="376"/>
            <ac:picMk id="22" creationId="{2F23503B-240D-48FE-B095-DC661F5AA5B7}"/>
          </ac:picMkLst>
        </pc:picChg>
      </pc:sldChg>
      <pc:sldChg chg="addSp delSp modSp add del mod">
        <pc:chgData name="Kou Wang" userId="b99a666a6ab12fea" providerId="LiveId" clId="{01DF9045-D4B0-4AB8-AFE6-14E4F5754E5E}" dt="2020-10-23T21:25:19.023" v="939" actId="2696"/>
        <pc:sldMkLst>
          <pc:docMk/>
          <pc:sldMk cId="806628853" sldId="377"/>
        </pc:sldMkLst>
        <pc:spChg chg="mod">
          <ac:chgData name="Kou Wang" userId="b99a666a6ab12fea" providerId="LiveId" clId="{01DF9045-D4B0-4AB8-AFE6-14E4F5754E5E}" dt="2020-10-23T21:20:48.659" v="902" actId="20577"/>
          <ac:spMkLst>
            <pc:docMk/>
            <pc:sldMk cId="806628853" sldId="377"/>
            <ac:spMk id="2" creationId="{C18026B5-2F88-BA48-A996-4A13FDFAA43A}"/>
          </ac:spMkLst>
        </pc:spChg>
        <pc:spChg chg="mod">
          <ac:chgData name="Kou Wang" userId="b99a666a6ab12fea" providerId="LiveId" clId="{01DF9045-D4B0-4AB8-AFE6-14E4F5754E5E}" dt="2020-10-23T21:22:25.979" v="909" actId="20577"/>
          <ac:spMkLst>
            <pc:docMk/>
            <pc:sldMk cId="806628853" sldId="377"/>
            <ac:spMk id="3" creationId="{A5ABDF8F-0AD5-5C43-9EF3-8679B9897E01}"/>
          </ac:spMkLst>
        </pc:spChg>
        <pc:spChg chg="mod">
          <ac:chgData name="Kou Wang" userId="b99a666a6ab12fea" providerId="LiveId" clId="{01DF9045-D4B0-4AB8-AFE6-14E4F5754E5E}" dt="2020-10-23T21:23:13.333" v="927" actId="20577"/>
          <ac:spMkLst>
            <pc:docMk/>
            <pc:sldMk cId="806628853" sldId="377"/>
            <ac:spMk id="5" creationId="{B55E5840-ED0D-0349-88F3-4E90A0094985}"/>
          </ac:spMkLst>
        </pc:spChg>
        <pc:spChg chg="del">
          <ac:chgData name="Kou Wang" userId="b99a666a6ab12fea" providerId="LiveId" clId="{01DF9045-D4B0-4AB8-AFE6-14E4F5754E5E}" dt="2020-10-23T21:23:35.372" v="930" actId="478"/>
          <ac:spMkLst>
            <pc:docMk/>
            <pc:sldMk cId="806628853" sldId="377"/>
            <ac:spMk id="7" creationId="{8820E658-15B8-6C4B-A736-3D894774670E}"/>
          </ac:spMkLst>
        </pc:spChg>
        <pc:spChg chg="del">
          <ac:chgData name="Kou Wang" userId="b99a666a6ab12fea" providerId="LiveId" clId="{01DF9045-D4B0-4AB8-AFE6-14E4F5754E5E}" dt="2020-10-23T21:23:28.002" v="928" actId="478"/>
          <ac:spMkLst>
            <pc:docMk/>
            <pc:sldMk cId="806628853" sldId="377"/>
            <ac:spMk id="8" creationId="{7F52F621-1B1F-5E49-939F-12BD1A0FD522}"/>
          </ac:spMkLst>
        </pc:spChg>
        <pc:spChg chg="add del mod">
          <ac:chgData name="Kou Wang" userId="b99a666a6ab12fea" providerId="LiveId" clId="{01DF9045-D4B0-4AB8-AFE6-14E4F5754E5E}" dt="2020-10-23T21:23:32.048" v="929" actId="478"/>
          <ac:spMkLst>
            <pc:docMk/>
            <pc:sldMk cId="806628853" sldId="377"/>
            <ac:spMk id="14" creationId="{A56681FB-0348-4210-BF8C-5883602803BB}"/>
          </ac:spMkLst>
        </pc:spChg>
        <pc:spChg chg="add del mod">
          <ac:chgData name="Kou Wang" userId="b99a666a6ab12fea" providerId="LiveId" clId="{01DF9045-D4B0-4AB8-AFE6-14E4F5754E5E}" dt="2020-10-23T21:23:37.142" v="931" actId="478"/>
          <ac:spMkLst>
            <pc:docMk/>
            <pc:sldMk cId="806628853" sldId="377"/>
            <ac:spMk id="16" creationId="{5BBE42B7-A881-49F2-A0EE-54C2AAC2A3AC}"/>
          </ac:spMkLst>
        </pc:spChg>
      </pc:sldChg>
      <pc:sldChg chg="addSp delSp modSp modTransition modAnim">
        <pc:chgData name="Kou Wang" userId="b99a666a6ab12fea" providerId="LiveId" clId="{01DF9045-D4B0-4AB8-AFE6-14E4F5754E5E}" dt="2020-10-23T22:44:04.133" v="4468"/>
        <pc:sldMkLst>
          <pc:docMk/>
          <pc:sldMk cId="2734979438" sldId="378"/>
        </pc:sldMkLst>
        <pc:picChg chg="add del mod">
          <ac:chgData name="Kou Wang" userId="b99a666a6ab12fea" providerId="LiveId" clId="{01DF9045-D4B0-4AB8-AFE6-14E4F5754E5E}" dt="2020-10-23T22:43:29.161" v="4467"/>
          <ac:picMkLst>
            <pc:docMk/>
            <pc:sldMk cId="2734979438" sldId="378"/>
            <ac:picMk id="2" creationId="{28CDE549-05C8-4FED-8A59-59FB57FD3E55}"/>
          </ac:picMkLst>
        </pc:picChg>
        <pc:picChg chg="add mod">
          <ac:chgData name="Kou Wang" userId="b99a666a6ab12fea" providerId="LiveId" clId="{01DF9045-D4B0-4AB8-AFE6-14E4F5754E5E}" dt="2020-10-23T22:44:04.133" v="4468"/>
          <ac:picMkLst>
            <pc:docMk/>
            <pc:sldMk cId="2734979438" sldId="378"/>
            <ac:picMk id="5" creationId="{CB49C607-9863-40B7-9BD8-65B800094CF3}"/>
          </ac:picMkLst>
        </pc:picChg>
      </pc:sldChg>
      <pc:sldChg chg="addSp delSp modSp new mod modTransition modAnim modNotesTx">
        <pc:chgData name="Kou Wang" userId="b99a666a6ab12fea" providerId="LiveId" clId="{01DF9045-D4B0-4AB8-AFE6-14E4F5754E5E}" dt="2020-10-23T22:49:09.893" v="4471"/>
        <pc:sldMkLst>
          <pc:docMk/>
          <pc:sldMk cId="2234152013" sldId="379"/>
        </pc:sldMkLst>
        <pc:spChg chg="mod">
          <ac:chgData name="Kou Wang" userId="b99a666a6ab12fea" providerId="LiveId" clId="{01DF9045-D4B0-4AB8-AFE6-14E4F5754E5E}" dt="2020-10-23T21:25:06.971" v="938" actId="27636"/>
          <ac:spMkLst>
            <pc:docMk/>
            <pc:sldMk cId="2234152013" sldId="379"/>
            <ac:spMk id="2" creationId="{D6EC8D2E-0F82-435E-AB87-0CA8F90121B5}"/>
          </ac:spMkLst>
        </pc:spChg>
        <pc:spChg chg="add del">
          <ac:chgData name="Kou Wang" userId="b99a666a6ab12fea" providerId="LiveId" clId="{01DF9045-D4B0-4AB8-AFE6-14E4F5754E5E}" dt="2020-10-23T21:25:55.750" v="947" actId="478"/>
          <ac:spMkLst>
            <pc:docMk/>
            <pc:sldMk cId="2234152013" sldId="379"/>
            <ac:spMk id="3" creationId="{12CC9E62-2CF1-4632-805F-5247CA6BCD0A}"/>
          </ac:spMkLst>
        </pc:spChg>
        <pc:spChg chg="mod">
          <ac:chgData name="Kou Wang" userId="b99a666a6ab12fea" providerId="LiveId" clId="{01DF9045-D4B0-4AB8-AFE6-14E4F5754E5E}" dt="2020-10-23T21:30:40.381" v="1157" actId="403"/>
          <ac:spMkLst>
            <pc:docMk/>
            <pc:sldMk cId="2234152013" sldId="379"/>
            <ac:spMk id="4" creationId="{D4A85C9B-746B-4D46-8EF0-FC36FD0C9186}"/>
          </ac:spMkLst>
        </pc:spChg>
        <pc:spChg chg="del">
          <ac:chgData name="Kou Wang" userId="b99a666a6ab12fea" providerId="LiveId" clId="{01DF9045-D4B0-4AB8-AFE6-14E4F5754E5E}" dt="2020-10-23T21:24:59.589" v="936" actId="478"/>
          <ac:spMkLst>
            <pc:docMk/>
            <pc:sldMk cId="2234152013" sldId="379"/>
            <ac:spMk id="5" creationId="{7B0740D6-FAB7-4662-B79D-981679E7F42C}"/>
          </ac:spMkLst>
        </pc:spChg>
        <pc:spChg chg="del">
          <ac:chgData name="Kou Wang" userId="b99a666a6ab12fea" providerId="LiveId" clId="{01DF9045-D4B0-4AB8-AFE6-14E4F5754E5E}" dt="2020-10-23T21:24:56.615" v="935" actId="478"/>
          <ac:spMkLst>
            <pc:docMk/>
            <pc:sldMk cId="2234152013" sldId="379"/>
            <ac:spMk id="6" creationId="{43FEEFDB-16E7-4DAA-B079-33F61FF8C5DA}"/>
          </ac:spMkLst>
        </pc:spChg>
        <pc:spChg chg="del">
          <ac:chgData name="Kou Wang" userId="b99a666a6ab12fea" providerId="LiveId" clId="{01DF9045-D4B0-4AB8-AFE6-14E4F5754E5E}" dt="2020-10-23T21:25:28.186" v="941" actId="478"/>
          <ac:spMkLst>
            <pc:docMk/>
            <pc:sldMk cId="2234152013" sldId="379"/>
            <ac:spMk id="7" creationId="{A0B5D4BD-3CD9-422A-AF6A-FB99153C5224}"/>
          </ac:spMkLst>
        </pc:spChg>
        <pc:spChg chg="del">
          <ac:chgData name="Kou Wang" userId="b99a666a6ab12fea" providerId="LiveId" clId="{01DF9045-D4B0-4AB8-AFE6-14E4F5754E5E}" dt="2020-10-23T21:25:25.783" v="940" actId="478"/>
          <ac:spMkLst>
            <pc:docMk/>
            <pc:sldMk cId="2234152013" sldId="379"/>
            <ac:spMk id="8" creationId="{B2883F8C-5C59-4EF3-ABE8-09A844D530B2}"/>
          </ac:spMkLst>
        </pc:spChg>
        <pc:spChg chg="del">
          <ac:chgData name="Kou Wang" userId="b99a666a6ab12fea" providerId="LiveId" clId="{01DF9045-D4B0-4AB8-AFE6-14E4F5754E5E}" dt="2020-10-23T21:30:50.603" v="1160" actId="478"/>
          <ac:spMkLst>
            <pc:docMk/>
            <pc:sldMk cId="2234152013" sldId="379"/>
            <ac:spMk id="9" creationId="{FDC4D7DC-1F83-4C0C-A6B4-D87FA829972B}"/>
          </ac:spMkLst>
        </pc:spChg>
        <pc:spChg chg="mod">
          <ac:chgData name="Kou Wang" userId="b99a666a6ab12fea" providerId="LiveId" clId="{01DF9045-D4B0-4AB8-AFE6-14E4F5754E5E}" dt="2020-10-23T21:30:46.904" v="1159" actId="403"/>
          <ac:spMkLst>
            <pc:docMk/>
            <pc:sldMk cId="2234152013" sldId="379"/>
            <ac:spMk id="10" creationId="{8537A31C-A0EC-4D49-A36B-3FD683280AA6}"/>
          </ac:spMkLst>
        </pc:spChg>
        <pc:spChg chg="del">
          <ac:chgData name="Kou Wang" userId="b99a666a6ab12fea" providerId="LiveId" clId="{01DF9045-D4B0-4AB8-AFE6-14E4F5754E5E}" dt="2020-10-23T21:25:30.448" v="942" actId="478"/>
          <ac:spMkLst>
            <pc:docMk/>
            <pc:sldMk cId="2234152013" sldId="379"/>
            <ac:spMk id="11" creationId="{00D54B7C-DE8E-40FC-8107-CE334EE4441C}"/>
          </ac:spMkLst>
        </pc:spChg>
        <pc:spChg chg="del">
          <ac:chgData name="Kou Wang" userId="b99a666a6ab12fea" providerId="LiveId" clId="{01DF9045-D4B0-4AB8-AFE6-14E4F5754E5E}" dt="2020-10-23T21:25:35.220" v="943" actId="478"/>
          <ac:spMkLst>
            <pc:docMk/>
            <pc:sldMk cId="2234152013" sldId="379"/>
            <ac:spMk id="12" creationId="{D081B33D-D072-450D-99EE-A6D214DE0E4A}"/>
          </ac:spMkLst>
        </pc:spChg>
        <pc:spChg chg="del mod">
          <ac:chgData name="Kou Wang" userId="b99a666a6ab12fea" providerId="LiveId" clId="{01DF9045-D4B0-4AB8-AFE6-14E4F5754E5E}" dt="2020-10-23T21:33:45.397" v="1219" actId="478"/>
          <ac:spMkLst>
            <pc:docMk/>
            <pc:sldMk cId="2234152013" sldId="379"/>
            <ac:spMk id="14" creationId="{48B92A66-9404-4A3E-962A-6FEC63D031C8}"/>
          </ac:spMkLst>
        </pc:spChg>
        <pc:spChg chg="add mod">
          <ac:chgData name="Kou Wang" userId="b99a666a6ab12fea" providerId="LiveId" clId="{01DF9045-D4B0-4AB8-AFE6-14E4F5754E5E}" dt="2020-10-23T21:30:19.816" v="1155" actId="404"/>
          <ac:spMkLst>
            <pc:docMk/>
            <pc:sldMk cId="2234152013" sldId="379"/>
            <ac:spMk id="16" creationId="{357E67E8-5E59-4A2F-B0AF-9F9C7F71EC69}"/>
          </ac:spMkLst>
        </pc:spChg>
        <pc:spChg chg="add mod">
          <ac:chgData name="Kou Wang" userId="b99a666a6ab12fea" providerId="LiveId" clId="{01DF9045-D4B0-4AB8-AFE6-14E4F5754E5E}" dt="2020-10-23T22:00:02.437" v="4062" actId="20577"/>
          <ac:spMkLst>
            <pc:docMk/>
            <pc:sldMk cId="2234152013" sldId="379"/>
            <ac:spMk id="18" creationId="{5A877C05-229B-425E-BA2A-CD07390517D2}"/>
          </ac:spMkLst>
        </pc:spChg>
        <pc:picChg chg="add del mod">
          <ac:chgData name="Kou Wang" userId="b99a666a6ab12fea" providerId="LiveId" clId="{01DF9045-D4B0-4AB8-AFE6-14E4F5754E5E}" dt="2020-10-23T22:48:37.187" v="4470"/>
          <ac:picMkLst>
            <pc:docMk/>
            <pc:sldMk cId="2234152013" sldId="379"/>
            <ac:picMk id="19" creationId="{4DF3B0FE-2DEB-4435-AFDD-BD55F29DC2F9}"/>
          </ac:picMkLst>
        </pc:picChg>
        <pc:picChg chg="add mod">
          <ac:chgData name="Kou Wang" userId="b99a666a6ab12fea" providerId="LiveId" clId="{01DF9045-D4B0-4AB8-AFE6-14E4F5754E5E}" dt="2020-10-23T22:49:09.893" v="4471"/>
          <ac:picMkLst>
            <pc:docMk/>
            <pc:sldMk cId="2234152013" sldId="379"/>
            <ac:picMk id="20" creationId="{8E1D0EAA-04C3-4E2C-89FD-22475FA9F0D6}"/>
          </ac:picMkLst>
        </pc:picChg>
      </pc:sldChg>
      <pc:sldChg chg="addSp delSp modSp modTransition modAnim">
        <pc:chgData name="Kou Wang" userId="b99a666a6ab12fea" providerId="LiveId" clId="{01DF9045-D4B0-4AB8-AFE6-14E4F5754E5E}" dt="2020-10-23T22:44:04.133" v="4468"/>
        <pc:sldMkLst>
          <pc:docMk/>
          <pc:sldMk cId="24936966" sldId="380"/>
        </pc:sldMkLst>
        <pc:picChg chg="add del mod">
          <ac:chgData name="Kou Wang" userId="b99a666a6ab12fea" providerId="LiveId" clId="{01DF9045-D4B0-4AB8-AFE6-14E4F5754E5E}" dt="2020-10-23T22:43:17.111" v="4465"/>
          <ac:picMkLst>
            <pc:docMk/>
            <pc:sldMk cId="24936966" sldId="380"/>
            <ac:picMk id="2" creationId="{A1CF8FB3-08F8-4B17-AC91-16AC16B53F29}"/>
          </ac:picMkLst>
        </pc:picChg>
        <pc:picChg chg="add mod">
          <ac:chgData name="Kou Wang" userId="b99a666a6ab12fea" providerId="LiveId" clId="{01DF9045-D4B0-4AB8-AFE6-14E4F5754E5E}" dt="2020-10-23T22:44:04.133" v="4468"/>
          <ac:picMkLst>
            <pc:docMk/>
            <pc:sldMk cId="24936966" sldId="380"/>
            <ac:picMk id="8" creationId="{33241342-0588-4AF1-84B1-6900F3584B1C}"/>
          </ac:picMkLst>
        </pc:picChg>
      </pc:sldChg>
      <pc:sldChg chg="addSp delSp modSp mod modTransition modAnim">
        <pc:chgData name="Kou Wang" userId="b99a666a6ab12fea" providerId="LiveId" clId="{01DF9045-D4B0-4AB8-AFE6-14E4F5754E5E}" dt="2020-10-23T22:59:40.647" v="4479" actId="14100"/>
        <pc:sldMkLst>
          <pc:docMk/>
          <pc:sldMk cId="2664220485" sldId="381"/>
        </pc:sldMkLst>
        <pc:spChg chg="del">
          <ac:chgData name="Kou Wang" userId="b99a666a6ab12fea" providerId="LiveId" clId="{01DF9045-D4B0-4AB8-AFE6-14E4F5754E5E}" dt="2020-10-23T22:24:00.217" v="4449" actId="478"/>
          <ac:spMkLst>
            <pc:docMk/>
            <pc:sldMk cId="2664220485" sldId="381"/>
            <ac:spMk id="9" creationId="{94445AE7-342C-4097-A871-C0CEFA670CD2}"/>
          </ac:spMkLst>
        </pc:spChg>
        <pc:picChg chg="add del mod">
          <ac:chgData name="Kou Wang" userId="b99a666a6ab12fea" providerId="LiveId" clId="{01DF9045-D4B0-4AB8-AFE6-14E4F5754E5E}" dt="2020-10-23T22:33:15.759" v="4456"/>
          <ac:picMkLst>
            <pc:docMk/>
            <pc:sldMk cId="2664220485" sldId="381"/>
            <ac:picMk id="10" creationId="{578A667E-4BC5-415F-A8CD-162D8114FEA9}"/>
          </ac:picMkLst>
        </pc:picChg>
        <pc:picChg chg="add mod">
          <ac:chgData name="Kou Wang" userId="b99a666a6ab12fea" providerId="LiveId" clId="{01DF9045-D4B0-4AB8-AFE6-14E4F5754E5E}" dt="2020-10-23T22:59:40.647" v="4479" actId="14100"/>
          <ac:picMkLst>
            <pc:docMk/>
            <pc:sldMk cId="2664220485" sldId="381"/>
            <ac:picMk id="11" creationId="{7668E704-91EB-4DA2-A716-6318258283BE}"/>
          </ac:picMkLst>
        </pc:picChg>
      </pc:sldChg>
      <pc:sldChg chg="addSp modSp">
        <pc:chgData name="Kou Wang" userId="b99a666a6ab12fea" providerId="LiveId" clId="{01DF9045-D4B0-4AB8-AFE6-14E4F5754E5E}" dt="2020-10-23T22:51:18.483" v="4472"/>
        <pc:sldMkLst>
          <pc:docMk/>
          <pc:sldMk cId="3477323212" sldId="382"/>
        </pc:sldMkLst>
        <pc:picChg chg="add mod">
          <ac:chgData name="Kou Wang" userId="b99a666a6ab12fea" providerId="LiveId" clId="{01DF9045-D4B0-4AB8-AFE6-14E4F5754E5E}" dt="2020-10-23T22:51:18.483" v="4472"/>
          <ac:picMkLst>
            <pc:docMk/>
            <pc:sldMk cId="3477323212" sldId="382"/>
            <ac:picMk id="9" creationId="{22FD89C3-BE0B-4D00-8226-527F9CF82D68}"/>
          </ac:picMkLst>
        </pc:picChg>
      </pc:sldChg>
    </pc:docChg>
  </pc:docChgLst>
  <pc:docChgLst>
    <pc:chgData name="刘 一岑" userId="c9e8d0135d4a1356" providerId="LiveId" clId="{C154F347-669F-C347-9501-8C4123E6F74F}"/>
    <pc:docChg chg="undo custSel addSld delSld modSld sldOrd">
      <pc:chgData name="刘 一岑" userId="c9e8d0135d4a1356" providerId="LiveId" clId="{C154F347-669F-C347-9501-8C4123E6F74F}" dt="2020-10-23T23:00:44.887" v="943" actId="14100"/>
      <pc:docMkLst>
        <pc:docMk/>
      </pc:docMkLst>
      <pc:sldChg chg="modSp">
        <pc:chgData name="刘 一岑" userId="c9e8d0135d4a1356" providerId="LiveId" clId="{C154F347-669F-C347-9501-8C4123E6F74F}" dt="2020-10-23T23:00:06.952" v="936" actId="14100"/>
        <pc:sldMkLst>
          <pc:docMk/>
          <pc:sldMk cId="2336677316" sldId="343"/>
        </pc:sldMkLst>
        <pc:picChg chg="mod">
          <ac:chgData name="刘 一岑" userId="c9e8d0135d4a1356" providerId="LiveId" clId="{C154F347-669F-C347-9501-8C4123E6F74F}" dt="2020-10-23T23:00:06.952" v="936" actId="14100"/>
          <ac:picMkLst>
            <pc:docMk/>
            <pc:sldMk cId="2336677316" sldId="343"/>
            <ac:picMk id="3" creationId="{BCF7A05A-BB7D-4832-9F8C-EDF65CEBD8E5}"/>
          </ac:picMkLst>
        </pc:picChg>
      </pc:sldChg>
      <pc:sldChg chg="modSp">
        <pc:chgData name="刘 一岑" userId="c9e8d0135d4a1356" providerId="LiveId" clId="{C154F347-669F-C347-9501-8C4123E6F74F}" dt="2020-10-23T20:37:37.605" v="15" actId="1076"/>
        <pc:sldMkLst>
          <pc:docMk/>
          <pc:sldMk cId="4206035864" sldId="355"/>
        </pc:sldMkLst>
        <pc:spChg chg="mod">
          <ac:chgData name="刘 一岑" userId="c9e8d0135d4a1356" providerId="LiveId" clId="{C154F347-669F-C347-9501-8C4123E6F74F}" dt="2020-10-23T20:37:37.605" v="15" actId="1076"/>
          <ac:spMkLst>
            <pc:docMk/>
            <pc:sldMk cId="4206035864" sldId="355"/>
            <ac:spMk id="2" creationId="{737728DC-195E-4A4E-AEBA-5E0D1DB03B76}"/>
          </ac:spMkLst>
        </pc:spChg>
      </pc:sldChg>
      <pc:sldChg chg="addSp delSp modSp del">
        <pc:chgData name="刘 一岑" userId="c9e8d0135d4a1356" providerId="LiveId" clId="{C154F347-669F-C347-9501-8C4123E6F74F}" dt="2020-10-23T20:39:01.849" v="31" actId="2696"/>
        <pc:sldMkLst>
          <pc:docMk/>
          <pc:sldMk cId="188845726" sldId="356"/>
        </pc:sldMkLst>
        <pc:spChg chg="add mod">
          <ac:chgData name="刘 一岑" userId="c9e8d0135d4a1356" providerId="LiveId" clId="{C154F347-669F-C347-9501-8C4123E6F74F}" dt="2020-10-23T20:38:42.379" v="29"/>
          <ac:spMkLst>
            <pc:docMk/>
            <pc:sldMk cId="188845726" sldId="356"/>
            <ac:spMk id="2" creationId="{481EF8BF-0A4C-4243-9EFA-6D61EC2203EF}"/>
          </ac:spMkLst>
        </pc:spChg>
        <pc:spChg chg="mod">
          <ac:chgData name="刘 一岑" userId="c9e8d0135d4a1356" providerId="LiveId" clId="{C154F347-669F-C347-9501-8C4123E6F74F}" dt="2020-10-23T20:38:22.396" v="27" actId="20577"/>
          <ac:spMkLst>
            <pc:docMk/>
            <pc:sldMk cId="188845726" sldId="356"/>
            <ac:spMk id="3" creationId="{01EB1D7F-284F-6F46-99FA-EBB8ED69D7EA}"/>
          </ac:spMkLst>
        </pc:spChg>
        <pc:spChg chg="add mod">
          <ac:chgData name="刘 一岑" userId="c9e8d0135d4a1356" providerId="LiveId" clId="{C154F347-669F-C347-9501-8C4123E6F74F}" dt="2020-10-23T20:38:54.096" v="30" actId="21"/>
          <ac:spMkLst>
            <pc:docMk/>
            <pc:sldMk cId="188845726" sldId="356"/>
            <ac:spMk id="13" creationId="{F0B9BDB6-9281-CF48-B347-BA5933F8DD9C}"/>
          </ac:spMkLst>
        </pc:spChg>
        <pc:picChg chg="del">
          <ac:chgData name="刘 一岑" userId="c9e8d0135d4a1356" providerId="LiveId" clId="{C154F347-669F-C347-9501-8C4123E6F74F}" dt="2020-10-23T20:38:54.096" v="30" actId="21"/>
          <ac:picMkLst>
            <pc:docMk/>
            <pc:sldMk cId="188845726" sldId="356"/>
            <ac:picMk id="37" creationId="{A6DA57CA-945B-4A0F-8110-3C4D57993698}"/>
          </ac:picMkLst>
        </pc:picChg>
      </pc:sldChg>
      <pc:sldChg chg="addSp delSp modSp">
        <pc:chgData name="刘 一岑" userId="c9e8d0135d4a1356" providerId="LiveId" clId="{C154F347-669F-C347-9501-8C4123E6F74F}" dt="2020-10-23T21:30:27.767" v="743"/>
        <pc:sldMkLst>
          <pc:docMk/>
          <pc:sldMk cId="643842168" sldId="364"/>
        </pc:sldMkLst>
        <pc:spChg chg="add del mod">
          <ac:chgData name="刘 一岑" userId="c9e8d0135d4a1356" providerId="LiveId" clId="{C154F347-669F-C347-9501-8C4123E6F74F}" dt="2020-10-23T21:30:27.767" v="743"/>
          <ac:spMkLst>
            <pc:docMk/>
            <pc:sldMk cId="643842168" sldId="364"/>
            <ac:spMk id="6" creationId="{FD0005E2-E5E3-6C4F-8500-19808EB9F6BE}"/>
          </ac:spMkLst>
        </pc:spChg>
      </pc:sldChg>
      <pc:sldChg chg="addSp delSp modSp add">
        <pc:chgData name="刘 一岑" userId="c9e8d0135d4a1356" providerId="LiveId" clId="{C154F347-669F-C347-9501-8C4123E6F74F}" dt="2020-10-23T21:46:04.819" v="778"/>
        <pc:sldMkLst>
          <pc:docMk/>
          <pc:sldMk cId="1530930965" sldId="365"/>
        </pc:sldMkLst>
        <pc:spChg chg="mod">
          <ac:chgData name="刘 一岑" userId="c9e8d0135d4a1356" providerId="LiveId" clId="{C154F347-669F-C347-9501-8C4123E6F74F}" dt="2020-10-23T20:57:18.547" v="240" actId="14100"/>
          <ac:spMkLst>
            <pc:docMk/>
            <pc:sldMk cId="1530930965" sldId="365"/>
            <ac:spMk id="2" creationId="{BEB2759E-9852-3847-B60B-5F363CB884F7}"/>
          </ac:spMkLst>
        </pc:spChg>
        <pc:spChg chg="add del mod">
          <ac:chgData name="刘 一岑" userId="c9e8d0135d4a1356" providerId="LiveId" clId="{C154F347-669F-C347-9501-8C4123E6F74F}" dt="2020-10-23T20:43:38.838" v="45" actId="21"/>
          <ac:spMkLst>
            <pc:docMk/>
            <pc:sldMk cId="1530930965" sldId="365"/>
            <ac:spMk id="3" creationId="{6F8A44C0-D0A1-784E-81A5-2920DCC76132}"/>
          </ac:spMkLst>
        </pc:spChg>
        <pc:spChg chg="add mod">
          <ac:chgData name="刘 一岑" userId="c9e8d0135d4a1356" providerId="LiveId" clId="{C154F347-669F-C347-9501-8C4123E6F74F}" dt="2020-10-23T20:43:43.493" v="47"/>
          <ac:spMkLst>
            <pc:docMk/>
            <pc:sldMk cId="1530930965" sldId="365"/>
            <ac:spMk id="4" creationId="{18FDA8FE-1744-F449-93C3-D40F977D3B43}"/>
          </ac:spMkLst>
        </pc:spChg>
        <pc:spChg chg="add del mod">
          <ac:chgData name="刘 一岑" userId="c9e8d0135d4a1356" providerId="LiveId" clId="{C154F347-669F-C347-9501-8C4123E6F74F}" dt="2020-10-23T20:44:26.129" v="66" actId="21"/>
          <ac:spMkLst>
            <pc:docMk/>
            <pc:sldMk cId="1530930965" sldId="365"/>
            <ac:spMk id="5" creationId="{776AAC3B-4568-A74A-BBA0-5AE0AE1FC9F5}"/>
          </ac:spMkLst>
        </pc:spChg>
        <pc:spChg chg="add mod">
          <ac:chgData name="刘 一岑" userId="c9e8d0135d4a1356" providerId="LiveId" clId="{C154F347-669F-C347-9501-8C4123E6F74F}" dt="2020-10-23T20:48:56.386" v="83" actId="1076"/>
          <ac:spMkLst>
            <pc:docMk/>
            <pc:sldMk cId="1530930965" sldId="365"/>
            <ac:spMk id="6" creationId="{D8D6924F-B3FC-884F-8F4D-600FB9B46DFC}"/>
          </ac:spMkLst>
        </pc:spChg>
        <pc:spChg chg="add del mod">
          <ac:chgData name="刘 一岑" userId="c9e8d0135d4a1356" providerId="LiveId" clId="{C154F347-669F-C347-9501-8C4123E6F74F}" dt="2020-10-23T20:48:46.927" v="77"/>
          <ac:spMkLst>
            <pc:docMk/>
            <pc:sldMk cId="1530930965" sldId="365"/>
            <ac:spMk id="7" creationId="{D46D4E63-DBC3-4045-8CED-E37B98B4F4F9}"/>
          </ac:spMkLst>
        </pc:spChg>
        <pc:spChg chg="add del mod">
          <ac:chgData name="刘 一岑" userId="c9e8d0135d4a1356" providerId="LiveId" clId="{C154F347-669F-C347-9501-8C4123E6F74F}" dt="2020-10-23T20:48:47.964" v="79"/>
          <ac:spMkLst>
            <pc:docMk/>
            <pc:sldMk cId="1530930965" sldId="365"/>
            <ac:spMk id="8" creationId="{1F34015F-FE3F-EA40-980B-02C0DF41C0C4}"/>
          </ac:spMkLst>
        </pc:spChg>
        <pc:spChg chg="add del mod">
          <ac:chgData name="刘 一岑" userId="c9e8d0135d4a1356" providerId="LiveId" clId="{C154F347-669F-C347-9501-8C4123E6F74F}" dt="2020-10-23T20:48:51.178" v="82"/>
          <ac:spMkLst>
            <pc:docMk/>
            <pc:sldMk cId="1530930965" sldId="365"/>
            <ac:spMk id="9" creationId="{5B98A3EF-1074-AC4C-9B3D-E2685FEAD2CB}"/>
          </ac:spMkLst>
        </pc:spChg>
        <pc:graphicFrameChg chg="add mod modGraphic">
          <ac:chgData name="刘 一岑" userId="c9e8d0135d4a1356" providerId="LiveId" clId="{C154F347-669F-C347-9501-8C4123E6F74F}" dt="2020-10-23T21:46:04.819" v="778"/>
          <ac:graphicFrameMkLst>
            <pc:docMk/>
            <pc:sldMk cId="1530930965" sldId="365"/>
            <ac:graphicFrameMk id="3" creationId="{825D4BC3-D4FD-674C-9305-0EDD7011D370}"/>
          </ac:graphicFrameMkLst>
        </pc:graphicFrameChg>
      </pc:sldChg>
      <pc:sldChg chg="addSp delSp modSp add">
        <pc:chgData name="刘 一岑" userId="c9e8d0135d4a1356" providerId="LiveId" clId="{C154F347-669F-C347-9501-8C4123E6F74F}" dt="2020-10-23T21:53:21.926" v="823" actId="255"/>
        <pc:sldMkLst>
          <pc:docMk/>
          <pc:sldMk cId="823835177" sldId="366"/>
        </pc:sldMkLst>
        <pc:spChg chg="del mod">
          <ac:chgData name="刘 一岑" userId="c9e8d0135d4a1356" providerId="LiveId" clId="{C154F347-669F-C347-9501-8C4123E6F74F}" dt="2020-10-23T20:49:44.399" v="90" actId="21"/>
          <ac:spMkLst>
            <pc:docMk/>
            <pc:sldMk cId="823835177" sldId="366"/>
            <ac:spMk id="2" creationId="{482916F6-B8FE-194D-80E0-BBB47F52BBB9}"/>
          </ac:spMkLst>
        </pc:spChg>
        <pc:spChg chg="add del mod">
          <ac:chgData name="刘 一岑" userId="c9e8d0135d4a1356" providerId="LiveId" clId="{C154F347-669F-C347-9501-8C4123E6F74F}" dt="2020-10-23T20:49:55.308" v="93" actId="21"/>
          <ac:spMkLst>
            <pc:docMk/>
            <pc:sldMk cId="823835177" sldId="366"/>
            <ac:spMk id="4" creationId="{4D81F8DB-F872-E643-BE64-E9E9AE95A55C}"/>
          </ac:spMkLst>
        </pc:spChg>
        <pc:spChg chg="add mod">
          <ac:chgData name="刘 一岑" userId="c9e8d0135d4a1356" providerId="LiveId" clId="{C154F347-669F-C347-9501-8C4123E6F74F}" dt="2020-10-23T20:49:51.316" v="92"/>
          <ac:spMkLst>
            <pc:docMk/>
            <pc:sldMk cId="823835177" sldId="366"/>
            <ac:spMk id="5" creationId="{9F29A0CB-0CEE-BA4B-9FC4-32F1C63C9716}"/>
          </ac:spMkLst>
        </pc:spChg>
        <pc:spChg chg="add del mod">
          <ac:chgData name="刘 一岑" userId="c9e8d0135d4a1356" providerId="LiveId" clId="{C154F347-669F-C347-9501-8C4123E6F74F}" dt="2020-10-23T21:48:16.475" v="800" actId="1076"/>
          <ac:spMkLst>
            <pc:docMk/>
            <pc:sldMk cId="823835177" sldId="366"/>
            <ac:spMk id="6" creationId="{112C8E03-811C-1048-B54D-3241E5068C34}"/>
          </ac:spMkLst>
        </pc:spChg>
        <pc:spChg chg="add mod">
          <ac:chgData name="刘 一岑" userId="c9e8d0135d4a1356" providerId="LiveId" clId="{C154F347-669F-C347-9501-8C4123E6F74F}" dt="2020-10-23T21:48:17.113" v="801" actId="1076"/>
          <ac:spMkLst>
            <pc:docMk/>
            <pc:sldMk cId="823835177" sldId="366"/>
            <ac:spMk id="7" creationId="{AA07DCF2-2A8C-5C47-9767-197EC62434CC}"/>
          </ac:spMkLst>
        </pc:spChg>
        <pc:graphicFrameChg chg="add del mod modGraphic">
          <ac:chgData name="刘 一岑" userId="c9e8d0135d4a1356" providerId="LiveId" clId="{C154F347-669F-C347-9501-8C4123E6F74F}" dt="2020-10-23T21:51:12.270" v="804" actId="21"/>
          <ac:graphicFrameMkLst>
            <pc:docMk/>
            <pc:sldMk cId="823835177" sldId="366"/>
            <ac:graphicFrameMk id="8" creationId="{C83012E2-8E3E-1246-AF42-54304F76A3F0}"/>
          </ac:graphicFrameMkLst>
        </pc:graphicFrameChg>
        <pc:graphicFrameChg chg="add del mod modGraphic">
          <ac:chgData name="刘 一岑" userId="c9e8d0135d4a1356" providerId="LiveId" clId="{C154F347-669F-C347-9501-8C4123E6F74F}" dt="2020-10-23T21:52:51.600" v="816" actId="21"/>
          <ac:graphicFrameMkLst>
            <pc:docMk/>
            <pc:sldMk cId="823835177" sldId="366"/>
            <ac:graphicFrameMk id="9" creationId="{122F9B3A-42DA-634E-ACA7-AEBAA00EC047}"/>
          </ac:graphicFrameMkLst>
        </pc:graphicFrameChg>
        <pc:graphicFrameChg chg="add mod modGraphic">
          <ac:chgData name="刘 一岑" userId="c9e8d0135d4a1356" providerId="LiveId" clId="{C154F347-669F-C347-9501-8C4123E6F74F}" dt="2020-10-23T21:53:21.926" v="823" actId="255"/>
          <ac:graphicFrameMkLst>
            <pc:docMk/>
            <pc:sldMk cId="823835177" sldId="366"/>
            <ac:graphicFrameMk id="10" creationId="{1EE4994C-7D3A-8E4E-8D6C-BFDE85E070C0}"/>
          </ac:graphicFrameMkLst>
        </pc:graphicFrameChg>
      </pc:sldChg>
      <pc:sldChg chg="addSp delSp modSp add">
        <pc:chgData name="刘 一岑" userId="c9e8d0135d4a1356" providerId="LiveId" clId="{C154F347-669F-C347-9501-8C4123E6F74F}" dt="2020-10-23T21:54:51.546" v="840" actId="122"/>
        <pc:sldMkLst>
          <pc:docMk/>
          <pc:sldMk cId="3097313610" sldId="367"/>
        </pc:sldMkLst>
        <pc:spChg chg="del">
          <ac:chgData name="刘 一岑" userId="c9e8d0135d4a1356" providerId="LiveId" clId="{C154F347-669F-C347-9501-8C4123E6F74F}" dt="2020-10-23T20:59:41.946" v="248" actId="21"/>
          <ac:spMkLst>
            <pc:docMk/>
            <pc:sldMk cId="3097313610" sldId="367"/>
            <ac:spMk id="2" creationId="{F434891A-2255-134A-AB54-94C272E24864}"/>
          </ac:spMkLst>
        </pc:spChg>
        <pc:spChg chg="add mod">
          <ac:chgData name="刘 一岑" userId="c9e8d0135d4a1356" providerId="LiveId" clId="{C154F347-669F-C347-9501-8C4123E6F74F}" dt="2020-10-23T20:57:43.386" v="247" actId="20577"/>
          <ac:spMkLst>
            <pc:docMk/>
            <pc:sldMk cId="3097313610" sldId="367"/>
            <ac:spMk id="3" creationId="{C6300454-9BE2-E640-9D8D-25776C7AF259}"/>
          </ac:spMkLst>
        </pc:spChg>
        <pc:spChg chg="add mod">
          <ac:chgData name="刘 一岑" userId="c9e8d0135d4a1356" providerId="LiveId" clId="{C154F347-669F-C347-9501-8C4123E6F74F}" dt="2020-10-23T21:02:49.015" v="363" actId="114"/>
          <ac:spMkLst>
            <pc:docMk/>
            <pc:sldMk cId="3097313610" sldId="367"/>
            <ac:spMk id="4" creationId="{67D1E4B9-B556-B043-93CE-F6687EFAE98F}"/>
          </ac:spMkLst>
        </pc:spChg>
        <pc:graphicFrameChg chg="add del mod">
          <ac:chgData name="刘 一岑" userId="c9e8d0135d4a1356" providerId="LiveId" clId="{C154F347-669F-C347-9501-8C4123E6F74F}" dt="2020-10-23T21:53:50.083" v="825"/>
          <ac:graphicFrameMkLst>
            <pc:docMk/>
            <pc:sldMk cId="3097313610" sldId="367"/>
            <ac:graphicFrameMk id="5" creationId="{B4785260-22BA-3242-B971-842CD67356A5}"/>
          </ac:graphicFrameMkLst>
        </pc:graphicFrameChg>
        <pc:graphicFrameChg chg="add mod modGraphic">
          <ac:chgData name="刘 一岑" userId="c9e8d0135d4a1356" providerId="LiveId" clId="{C154F347-669F-C347-9501-8C4123E6F74F}" dt="2020-10-23T21:54:51.546" v="840" actId="122"/>
          <ac:graphicFrameMkLst>
            <pc:docMk/>
            <pc:sldMk cId="3097313610" sldId="367"/>
            <ac:graphicFrameMk id="6" creationId="{DBBAD502-017A-D04A-8544-13FBF260F698}"/>
          </ac:graphicFrameMkLst>
        </pc:graphicFrameChg>
      </pc:sldChg>
      <pc:sldChg chg="delSp modSp add del">
        <pc:chgData name="刘 一岑" userId="c9e8d0135d4a1356" providerId="LiveId" clId="{C154F347-669F-C347-9501-8C4123E6F74F}" dt="2020-10-23T21:03:58.330" v="383" actId="2696"/>
        <pc:sldMkLst>
          <pc:docMk/>
          <pc:sldMk cId="752832215" sldId="369"/>
        </pc:sldMkLst>
        <pc:spChg chg="mod">
          <ac:chgData name="刘 一岑" userId="c9e8d0135d4a1356" providerId="LiveId" clId="{C154F347-669F-C347-9501-8C4123E6F74F}" dt="2020-10-23T21:03:26.816" v="379" actId="20577"/>
          <ac:spMkLst>
            <pc:docMk/>
            <pc:sldMk cId="752832215" sldId="369"/>
            <ac:spMk id="3" creationId="{032944C0-509B-0646-B152-CB965B57295C}"/>
          </ac:spMkLst>
        </pc:spChg>
        <pc:spChg chg="del">
          <ac:chgData name="刘 一岑" userId="c9e8d0135d4a1356" providerId="LiveId" clId="{C154F347-669F-C347-9501-8C4123E6F74F}" dt="2020-10-23T21:03:44.264" v="380" actId="21"/>
          <ac:spMkLst>
            <pc:docMk/>
            <pc:sldMk cId="752832215" sldId="369"/>
            <ac:spMk id="6" creationId="{C6D7086A-38B1-4D4D-9C7E-F02D34904B20}"/>
          </ac:spMkLst>
        </pc:spChg>
        <pc:spChg chg="del mod">
          <ac:chgData name="刘 一岑" userId="c9e8d0135d4a1356" providerId="LiveId" clId="{C154F347-669F-C347-9501-8C4123E6F74F}" dt="2020-10-23T21:03:51.137" v="382" actId="21"/>
          <ac:spMkLst>
            <pc:docMk/>
            <pc:sldMk cId="752832215" sldId="369"/>
            <ac:spMk id="7" creationId="{41727EFA-635B-6D4E-A44E-9512DDB3383B}"/>
          </ac:spMkLst>
        </pc:spChg>
      </pc:sldChg>
      <pc:sldChg chg="addSp delSp modSp add">
        <pc:chgData name="刘 一岑" userId="c9e8d0135d4a1356" providerId="LiveId" clId="{C154F347-669F-C347-9501-8C4123E6F74F}" dt="2020-10-23T23:00:44.887" v="943" actId="14100"/>
        <pc:sldMkLst>
          <pc:docMk/>
          <pc:sldMk cId="3199740740" sldId="369"/>
        </pc:sldMkLst>
        <pc:spChg chg="mod">
          <ac:chgData name="刘 一岑" userId="c9e8d0135d4a1356" providerId="LiveId" clId="{C154F347-669F-C347-9501-8C4123E6F74F}" dt="2020-10-23T21:05:26.071" v="416" actId="20577"/>
          <ac:spMkLst>
            <pc:docMk/>
            <pc:sldMk cId="3199740740" sldId="369"/>
            <ac:spMk id="2" creationId="{9F9E53DB-8B91-8041-8049-8526AADDED26}"/>
          </ac:spMkLst>
        </pc:spChg>
        <pc:spChg chg="del">
          <ac:chgData name="刘 一岑" userId="c9e8d0135d4a1356" providerId="LiveId" clId="{C154F347-669F-C347-9501-8C4123E6F74F}" dt="2020-10-23T21:05:40.366" v="417" actId="21"/>
          <ac:spMkLst>
            <pc:docMk/>
            <pc:sldMk cId="3199740740" sldId="369"/>
            <ac:spMk id="3" creationId="{F6918ECA-2078-D149-A27E-43502F134050}"/>
          </ac:spMkLst>
        </pc:spChg>
        <pc:spChg chg="del">
          <ac:chgData name="刘 一岑" userId="c9e8d0135d4a1356" providerId="LiveId" clId="{C154F347-669F-C347-9501-8C4123E6F74F}" dt="2020-10-23T21:05:05.845" v="389" actId="21"/>
          <ac:spMkLst>
            <pc:docMk/>
            <pc:sldMk cId="3199740740" sldId="369"/>
            <ac:spMk id="4" creationId="{28A0D0EC-DB79-FF40-A391-CAF7A9D9C33A}"/>
          </ac:spMkLst>
        </pc:spChg>
        <pc:spChg chg="del">
          <ac:chgData name="刘 一岑" userId="c9e8d0135d4a1356" providerId="LiveId" clId="{C154F347-669F-C347-9501-8C4123E6F74F}" dt="2020-10-23T21:04:59.483" v="387" actId="21"/>
          <ac:spMkLst>
            <pc:docMk/>
            <pc:sldMk cId="3199740740" sldId="369"/>
            <ac:spMk id="5" creationId="{4B171512-5793-4E4E-98D0-5D20D3CD34B6}"/>
          </ac:spMkLst>
        </pc:spChg>
        <pc:spChg chg="del">
          <ac:chgData name="刘 一岑" userId="c9e8d0135d4a1356" providerId="LiveId" clId="{C154F347-669F-C347-9501-8C4123E6F74F}" dt="2020-10-23T21:05:02.174" v="388" actId="21"/>
          <ac:spMkLst>
            <pc:docMk/>
            <pc:sldMk cId="3199740740" sldId="369"/>
            <ac:spMk id="6" creationId="{2D85E534-75BD-CF43-9EAD-B6E624C4C44C}"/>
          </ac:spMkLst>
        </pc:spChg>
        <pc:spChg chg="add mod">
          <ac:chgData name="刘 一岑" userId="c9e8d0135d4a1356" providerId="LiveId" clId="{C154F347-669F-C347-9501-8C4123E6F74F}" dt="2020-10-23T21:08:22.450" v="448" actId="1076"/>
          <ac:spMkLst>
            <pc:docMk/>
            <pc:sldMk cId="3199740740" sldId="369"/>
            <ac:spMk id="7" creationId="{16A78625-6385-604C-88DD-E40A6DD45E9B}"/>
          </ac:spMkLst>
        </pc:spChg>
        <pc:spChg chg="add mod">
          <ac:chgData name="刘 一岑" userId="c9e8d0135d4a1356" providerId="LiveId" clId="{C154F347-669F-C347-9501-8C4123E6F74F}" dt="2020-10-23T21:09:40.512" v="503" actId="1076"/>
          <ac:spMkLst>
            <pc:docMk/>
            <pc:sldMk cId="3199740740" sldId="369"/>
            <ac:spMk id="11" creationId="{A3C14B89-8D5F-CD42-BA64-C5C0585A289A}"/>
          </ac:spMkLst>
        </pc:spChg>
        <pc:picChg chg="mod">
          <ac:chgData name="刘 一岑" userId="c9e8d0135d4a1356" providerId="LiveId" clId="{C154F347-669F-C347-9501-8C4123E6F74F}" dt="2020-10-23T23:00:44.887" v="943" actId="14100"/>
          <ac:picMkLst>
            <pc:docMk/>
            <pc:sldMk cId="3199740740" sldId="369"/>
            <ac:picMk id="3" creationId="{D7C00C52-CEA9-42EA-81D9-BAE7EFDB819A}"/>
          </ac:picMkLst>
        </pc:picChg>
        <pc:picChg chg="add del mod">
          <ac:chgData name="刘 一岑" userId="c9e8d0135d4a1356" providerId="LiveId" clId="{C154F347-669F-C347-9501-8C4123E6F74F}" dt="2020-10-23T21:08:58.815" v="458" actId="21"/>
          <ac:picMkLst>
            <pc:docMk/>
            <pc:sldMk cId="3199740740" sldId="369"/>
            <ac:picMk id="8" creationId="{826B0500-E14F-654C-B7C9-3A95982FBCA4}"/>
          </ac:picMkLst>
        </pc:picChg>
        <pc:picChg chg="add mod">
          <ac:chgData name="刘 一岑" userId="c9e8d0135d4a1356" providerId="LiveId" clId="{C154F347-669F-C347-9501-8C4123E6F74F}" dt="2020-10-23T21:09:17.949" v="465" actId="1076"/>
          <ac:picMkLst>
            <pc:docMk/>
            <pc:sldMk cId="3199740740" sldId="369"/>
            <ac:picMk id="10" creationId="{4BB18505-6471-B343-BB81-40A491BC62CC}"/>
          </ac:picMkLst>
        </pc:picChg>
        <pc:picChg chg="add mod">
          <ac:chgData name="刘 一岑" userId="c9e8d0135d4a1356" providerId="LiveId" clId="{C154F347-669F-C347-9501-8C4123E6F74F}" dt="2020-10-23T21:10:10.267" v="512" actId="1076"/>
          <ac:picMkLst>
            <pc:docMk/>
            <pc:sldMk cId="3199740740" sldId="369"/>
            <ac:picMk id="13" creationId="{3E69F27B-8EA7-B945-BF34-EA29D2BCCB43}"/>
          </ac:picMkLst>
        </pc:picChg>
      </pc:sldChg>
      <pc:sldChg chg="add del">
        <pc:chgData name="刘 一岑" userId="c9e8d0135d4a1356" providerId="LiveId" clId="{C154F347-669F-C347-9501-8C4123E6F74F}" dt="2020-10-23T21:04:15.040" v="385" actId="2696"/>
        <pc:sldMkLst>
          <pc:docMk/>
          <pc:sldMk cId="4177962121" sldId="369"/>
        </pc:sldMkLst>
      </pc:sldChg>
      <pc:sldChg chg="addSp delSp modSp add">
        <pc:chgData name="刘 一岑" userId="c9e8d0135d4a1356" providerId="LiveId" clId="{C154F347-669F-C347-9501-8C4123E6F74F}" dt="2020-10-23T23:00:39.237" v="942" actId="14100"/>
        <pc:sldMkLst>
          <pc:docMk/>
          <pc:sldMk cId="2593824304" sldId="373"/>
        </pc:sldMkLst>
        <pc:spChg chg="del">
          <ac:chgData name="刘 一岑" userId="c9e8d0135d4a1356" providerId="LiveId" clId="{C154F347-669F-C347-9501-8C4123E6F74F}" dt="2020-10-23T21:11:09.072" v="514" actId="21"/>
          <ac:spMkLst>
            <pc:docMk/>
            <pc:sldMk cId="2593824304" sldId="373"/>
            <ac:spMk id="2" creationId="{088D5F7C-C630-FC48-A7D7-36CBDBDCA9D4}"/>
          </ac:spMkLst>
        </pc:spChg>
        <pc:spChg chg="mod">
          <ac:chgData name="刘 一岑" userId="c9e8d0135d4a1356" providerId="LiveId" clId="{C154F347-669F-C347-9501-8C4123E6F74F}" dt="2020-10-23T21:11:21.773" v="525" actId="20577"/>
          <ac:spMkLst>
            <pc:docMk/>
            <pc:sldMk cId="2593824304" sldId="373"/>
            <ac:spMk id="3" creationId="{2F25CDB3-A8EE-624C-8467-B1935D014DEE}"/>
          </ac:spMkLst>
        </pc:spChg>
        <pc:spChg chg="del">
          <ac:chgData name="刘 一岑" userId="c9e8d0135d4a1356" providerId="LiveId" clId="{C154F347-669F-C347-9501-8C4123E6F74F}" dt="2020-10-23T21:11:18.548" v="517" actId="21"/>
          <ac:spMkLst>
            <pc:docMk/>
            <pc:sldMk cId="2593824304" sldId="373"/>
            <ac:spMk id="4" creationId="{E36C2A28-6F0D-9142-AB9F-5F70BA5C806B}"/>
          </ac:spMkLst>
        </pc:spChg>
        <pc:spChg chg="del">
          <ac:chgData name="刘 一岑" userId="c9e8d0135d4a1356" providerId="LiveId" clId="{C154F347-669F-C347-9501-8C4123E6F74F}" dt="2020-10-23T21:11:15.377" v="516" actId="21"/>
          <ac:spMkLst>
            <pc:docMk/>
            <pc:sldMk cId="2593824304" sldId="373"/>
            <ac:spMk id="5" creationId="{93D0D897-F0F3-EB41-9084-AC4BB6AD822B}"/>
          </ac:spMkLst>
        </pc:spChg>
        <pc:spChg chg="del">
          <ac:chgData name="刘 一岑" userId="c9e8d0135d4a1356" providerId="LiveId" clId="{C154F347-669F-C347-9501-8C4123E6F74F}" dt="2020-10-23T21:11:12" v="515" actId="21"/>
          <ac:spMkLst>
            <pc:docMk/>
            <pc:sldMk cId="2593824304" sldId="373"/>
            <ac:spMk id="6" creationId="{75CC2ECD-E26D-AA47-9197-F05A0503921A}"/>
          </ac:spMkLst>
        </pc:spChg>
        <pc:spChg chg="add mod">
          <ac:chgData name="刘 一岑" userId="c9e8d0135d4a1356" providerId="LiveId" clId="{C154F347-669F-C347-9501-8C4123E6F74F}" dt="2020-10-23T21:15:14.754" v="583" actId="207"/>
          <ac:spMkLst>
            <pc:docMk/>
            <pc:sldMk cId="2593824304" sldId="373"/>
            <ac:spMk id="8" creationId="{2AE2170B-A4C7-BB44-A6C0-5056528DF212}"/>
          </ac:spMkLst>
        </pc:spChg>
        <pc:spChg chg="add mod">
          <ac:chgData name="刘 一岑" userId="c9e8d0135d4a1356" providerId="LiveId" clId="{C154F347-669F-C347-9501-8C4123E6F74F}" dt="2020-10-23T21:15:09.739" v="582" actId="207"/>
          <ac:spMkLst>
            <pc:docMk/>
            <pc:sldMk cId="2593824304" sldId="373"/>
            <ac:spMk id="9" creationId="{5AEDD999-5343-4B46-B97F-F50075A275ED}"/>
          </ac:spMkLst>
        </pc:spChg>
        <pc:spChg chg="add mod">
          <ac:chgData name="刘 一岑" userId="c9e8d0135d4a1356" providerId="LiveId" clId="{C154F347-669F-C347-9501-8C4123E6F74F}" dt="2020-10-23T22:58:15.952" v="934" actId="20577"/>
          <ac:spMkLst>
            <pc:docMk/>
            <pc:sldMk cId="2593824304" sldId="373"/>
            <ac:spMk id="10" creationId="{C0603FC5-0B9A-FC45-88EB-80B21E5998D5}"/>
          </ac:spMkLst>
        </pc:spChg>
        <pc:graphicFrameChg chg="add mod modGraphic">
          <ac:chgData name="刘 一岑" userId="c9e8d0135d4a1356" providerId="LiveId" clId="{C154F347-669F-C347-9501-8C4123E6F74F}" dt="2020-10-23T21:13:47.901" v="533" actId="1076"/>
          <ac:graphicFrameMkLst>
            <pc:docMk/>
            <pc:sldMk cId="2593824304" sldId="373"/>
            <ac:graphicFrameMk id="7" creationId="{1DDC8A7E-B9E9-5142-A560-31234F093473}"/>
          </ac:graphicFrameMkLst>
        </pc:graphicFrameChg>
        <pc:picChg chg="mod">
          <ac:chgData name="刘 一岑" userId="c9e8d0135d4a1356" providerId="LiveId" clId="{C154F347-669F-C347-9501-8C4123E6F74F}" dt="2020-10-23T23:00:39.237" v="942" actId="14100"/>
          <ac:picMkLst>
            <pc:docMk/>
            <pc:sldMk cId="2593824304" sldId="373"/>
            <ac:picMk id="11" creationId="{7E0D7AFD-8A1E-4997-893B-0EE15F3BEAC8}"/>
          </ac:picMkLst>
        </pc:picChg>
      </pc:sldChg>
      <pc:sldChg chg="addSp delSp modSp add">
        <pc:chgData name="刘 一岑" userId="c9e8d0135d4a1356" providerId="LiveId" clId="{C154F347-669F-C347-9501-8C4123E6F74F}" dt="2020-10-23T23:00:33.813" v="941" actId="14100"/>
        <pc:sldMkLst>
          <pc:docMk/>
          <pc:sldMk cId="1706434469" sldId="374"/>
        </pc:sldMkLst>
        <pc:spChg chg="del">
          <ac:chgData name="刘 一岑" userId="c9e8d0135d4a1356" providerId="LiveId" clId="{C154F347-669F-C347-9501-8C4123E6F74F}" dt="2020-10-23T21:16:10.756" v="609" actId="21"/>
          <ac:spMkLst>
            <pc:docMk/>
            <pc:sldMk cId="1706434469" sldId="374"/>
            <ac:spMk id="2" creationId="{0CBC6516-1C3F-F740-96A6-47133CB91378}"/>
          </ac:spMkLst>
        </pc:spChg>
        <pc:spChg chg="mod">
          <ac:chgData name="刘 一岑" userId="c9e8d0135d4a1356" providerId="LiveId" clId="{C154F347-669F-C347-9501-8C4123E6F74F}" dt="2020-10-23T21:16:04.252" v="608" actId="20577"/>
          <ac:spMkLst>
            <pc:docMk/>
            <pc:sldMk cId="1706434469" sldId="374"/>
            <ac:spMk id="3" creationId="{1D54C671-1F68-D24E-8154-E23D8D8C3FE8}"/>
          </ac:spMkLst>
        </pc:spChg>
        <pc:spChg chg="del">
          <ac:chgData name="刘 一岑" userId="c9e8d0135d4a1356" providerId="LiveId" clId="{C154F347-669F-C347-9501-8C4123E6F74F}" dt="2020-10-23T21:16:31.708" v="612" actId="21"/>
          <ac:spMkLst>
            <pc:docMk/>
            <pc:sldMk cId="1706434469" sldId="374"/>
            <ac:spMk id="4" creationId="{7BA2B699-E581-AA45-9CDE-51FC27ED7549}"/>
          </ac:spMkLst>
        </pc:spChg>
        <pc:spChg chg="del">
          <ac:chgData name="刘 一岑" userId="c9e8d0135d4a1356" providerId="LiveId" clId="{C154F347-669F-C347-9501-8C4123E6F74F}" dt="2020-10-23T21:16:29.010" v="611" actId="21"/>
          <ac:spMkLst>
            <pc:docMk/>
            <pc:sldMk cId="1706434469" sldId="374"/>
            <ac:spMk id="5" creationId="{50EFC9A0-504B-3748-A45B-4C17067EAFC4}"/>
          </ac:spMkLst>
        </pc:spChg>
        <pc:spChg chg="del">
          <ac:chgData name="刘 一岑" userId="c9e8d0135d4a1356" providerId="LiveId" clId="{C154F347-669F-C347-9501-8C4123E6F74F}" dt="2020-10-23T21:16:26.421" v="610" actId="21"/>
          <ac:spMkLst>
            <pc:docMk/>
            <pc:sldMk cId="1706434469" sldId="374"/>
            <ac:spMk id="6" creationId="{C689236A-3B41-8A40-9566-8F4B83C8D77A}"/>
          </ac:spMkLst>
        </pc:spChg>
        <pc:spChg chg="add mod">
          <ac:chgData name="刘 一岑" userId="c9e8d0135d4a1356" providerId="LiveId" clId="{C154F347-669F-C347-9501-8C4123E6F74F}" dt="2020-10-23T21:18:52.623" v="631" actId="1076"/>
          <ac:spMkLst>
            <pc:docMk/>
            <pc:sldMk cId="1706434469" sldId="374"/>
            <ac:spMk id="7" creationId="{38A1534C-2CE5-6E4C-9F40-F302ED49A58A}"/>
          </ac:spMkLst>
        </pc:spChg>
        <pc:picChg chg="add mod">
          <ac:chgData name="刘 一岑" userId="c9e8d0135d4a1356" providerId="LiveId" clId="{C154F347-669F-C347-9501-8C4123E6F74F}" dt="2020-10-23T21:19:10.276" v="640" actId="14100"/>
          <ac:picMkLst>
            <pc:docMk/>
            <pc:sldMk cId="1706434469" sldId="374"/>
            <ac:picMk id="9" creationId="{3C562702-8C43-C04B-91CB-89FCEF0B4322}"/>
          </ac:picMkLst>
        </pc:picChg>
        <pc:picChg chg="mod">
          <ac:chgData name="刘 一岑" userId="c9e8d0135d4a1356" providerId="LiveId" clId="{C154F347-669F-C347-9501-8C4123E6F74F}" dt="2020-10-23T23:00:33.813" v="941" actId="14100"/>
          <ac:picMkLst>
            <pc:docMk/>
            <pc:sldMk cId="1706434469" sldId="374"/>
            <ac:picMk id="10" creationId="{1D7C9AF7-74C9-427A-89D2-126BF1F5954B}"/>
          </ac:picMkLst>
        </pc:picChg>
        <pc:picChg chg="add del mod">
          <ac:chgData name="刘 一岑" userId="c9e8d0135d4a1356" providerId="LiveId" clId="{C154F347-669F-C347-9501-8C4123E6F74F}" dt="2020-10-23T21:19:52.773" v="644" actId="21"/>
          <ac:picMkLst>
            <pc:docMk/>
            <pc:sldMk cId="1706434469" sldId="374"/>
            <ac:picMk id="11" creationId="{A200927A-12B8-9641-87E5-9EEC158E7E86}"/>
          </ac:picMkLst>
        </pc:picChg>
        <pc:picChg chg="add mod">
          <ac:chgData name="刘 一岑" userId="c9e8d0135d4a1356" providerId="LiveId" clId="{C154F347-669F-C347-9501-8C4123E6F74F}" dt="2020-10-23T21:20:31.964" v="655" actId="1076"/>
          <ac:picMkLst>
            <pc:docMk/>
            <pc:sldMk cId="1706434469" sldId="374"/>
            <ac:picMk id="13" creationId="{A23BF7F5-5B71-214C-9BB8-1ABFAF71C17D}"/>
          </ac:picMkLst>
        </pc:picChg>
        <pc:picChg chg="add del mod">
          <ac:chgData name="刘 一岑" userId="c9e8d0135d4a1356" providerId="LiveId" clId="{C154F347-669F-C347-9501-8C4123E6F74F}" dt="2020-10-23T21:20:20.753" v="651" actId="21"/>
          <ac:picMkLst>
            <pc:docMk/>
            <pc:sldMk cId="1706434469" sldId="374"/>
            <ac:picMk id="15" creationId="{927B9939-6F49-0A4F-8B0C-074830236CB4}"/>
          </ac:picMkLst>
        </pc:picChg>
        <pc:picChg chg="add mod">
          <ac:chgData name="刘 一岑" userId="c9e8d0135d4a1356" providerId="LiveId" clId="{C154F347-669F-C347-9501-8C4123E6F74F}" dt="2020-10-23T21:20:48.406" v="661" actId="1076"/>
          <ac:picMkLst>
            <pc:docMk/>
            <pc:sldMk cId="1706434469" sldId="374"/>
            <ac:picMk id="17" creationId="{BB8C720A-03D1-C544-A7A1-CA43F7404668}"/>
          </ac:picMkLst>
        </pc:picChg>
      </pc:sldChg>
      <pc:sldChg chg="modSp">
        <pc:chgData name="刘 一岑" userId="c9e8d0135d4a1356" providerId="LiveId" clId="{C154F347-669F-C347-9501-8C4123E6F74F}" dt="2020-10-23T22:23:42.985" v="922" actId="1076"/>
        <pc:sldMkLst>
          <pc:docMk/>
          <pc:sldMk cId="999551905" sldId="375"/>
        </pc:sldMkLst>
        <pc:picChg chg="mod">
          <ac:chgData name="刘 一岑" userId="c9e8d0135d4a1356" providerId="LiveId" clId="{C154F347-669F-C347-9501-8C4123E6F74F}" dt="2020-10-23T22:23:42.985" v="922" actId="1076"/>
          <ac:picMkLst>
            <pc:docMk/>
            <pc:sldMk cId="999551905" sldId="375"/>
            <ac:picMk id="9" creationId="{21F9030C-794F-4EB9-AA9F-FF721FC271C3}"/>
          </ac:picMkLst>
        </pc:picChg>
      </pc:sldChg>
      <pc:sldChg chg="addSp delSp modSp add">
        <pc:chgData name="刘 一岑" userId="c9e8d0135d4a1356" providerId="LiveId" clId="{C154F347-669F-C347-9501-8C4123E6F74F}" dt="2020-10-23T23:00:27.976" v="940" actId="14100"/>
        <pc:sldMkLst>
          <pc:docMk/>
          <pc:sldMk cId="2734979438" sldId="378"/>
        </pc:sldMkLst>
        <pc:spChg chg="mod">
          <ac:chgData name="刘 一岑" userId="c9e8d0135d4a1356" providerId="LiveId" clId="{C154F347-669F-C347-9501-8C4123E6F74F}" dt="2020-10-23T21:24:46.474" v="709" actId="20577"/>
          <ac:spMkLst>
            <pc:docMk/>
            <pc:sldMk cId="2734979438" sldId="378"/>
            <ac:spMk id="7" creationId="{38A1534C-2CE5-6E4C-9F40-F302ED49A58A}"/>
          </ac:spMkLst>
        </pc:spChg>
        <pc:picChg chg="add mod">
          <ac:chgData name="刘 一岑" userId="c9e8d0135d4a1356" providerId="LiveId" clId="{C154F347-669F-C347-9501-8C4123E6F74F}" dt="2020-10-23T21:24:16.968" v="681" actId="1076"/>
          <ac:picMkLst>
            <pc:docMk/>
            <pc:sldMk cId="2734979438" sldId="378"/>
            <ac:picMk id="4" creationId="{ECDAE0D3-6D78-9248-94FC-B72C0AAC86BA}"/>
          </ac:picMkLst>
        </pc:picChg>
        <pc:picChg chg="mod">
          <ac:chgData name="刘 一岑" userId="c9e8d0135d4a1356" providerId="LiveId" clId="{C154F347-669F-C347-9501-8C4123E6F74F}" dt="2020-10-23T23:00:27.976" v="940" actId="14100"/>
          <ac:picMkLst>
            <pc:docMk/>
            <pc:sldMk cId="2734979438" sldId="378"/>
            <ac:picMk id="5" creationId="{CB49C607-9863-40B7-9BD8-65B800094CF3}"/>
          </ac:picMkLst>
        </pc:picChg>
        <pc:picChg chg="add mod">
          <ac:chgData name="刘 一岑" userId="c9e8d0135d4a1356" providerId="LiveId" clId="{C154F347-669F-C347-9501-8C4123E6F74F}" dt="2020-10-23T21:24:23.182" v="684" actId="1076"/>
          <ac:picMkLst>
            <pc:docMk/>
            <pc:sldMk cId="2734979438" sldId="378"/>
            <ac:picMk id="6" creationId="{444344B0-60E1-1940-8014-4A1DA9E6C05A}"/>
          </ac:picMkLst>
        </pc:picChg>
        <pc:picChg chg="del">
          <ac:chgData name="刘 一岑" userId="c9e8d0135d4a1356" providerId="LiveId" clId="{C154F347-669F-C347-9501-8C4123E6F74F}" dt="2020-10-23T21:23:38.990" v="663" actId="21"/>
          <ac:picMkLst>
            <pc:docMk/>
            <pc:sldMk cId="2734979438" sldId="378"/>
            <ac:picMk id="9" creationId="{3C562702-8C43-C04B-91CB-89FCEF0B4322}"/>
          </ac:picMkLst>
        </pc:picChg>
        <pc:picChg chg="add mod">
          <ac:chgData name="刘 一岑" userId="c9e8d0135d4a1356" providerId="LiveId" clId="{C154F347-669F-C347-9501-8C4123E6F74F}" dt="2020-10-23T21:24:32.816" v="688" actId="1076"/>
          <ac:picMkLst>
            <pc:docMk/>
            <pc:sldMk cId="2734979438" sldId="378"/>
            <ac:picMk id="10" creationId="{E359DE2E-9DA5-D546-BF1D-192D344E2A19}"/>
          </ac:picMkLst>
        </pc:picChg>
        <pc:picChg chg="del">
          <ac:chgData name="刘 一岑" userId="c9e8d0135d4a1356" providerId="LiveId" clId="{C154F347-669F-C347-9501-8C4123E6F74F}" dt="2020-10-23T21:23:44.159" v="664" actId="21"/>
          <ac:picMkLst>
            <pc:docMk/>
            <pc:sldMk cId="2734979438" sldId="378"/>
            <ac:picMk id="13" creationId="{A23BF7F5-5B71-214C-9BB8-1ABFAF71C17D}"/>
          </ac:picMkLst>
        </pc:picChg>
        <pc:picChg chg="del">
          <ac:chgData name="刘 一岑" userId="c9e8d0135d4a1356" providerId="LiveId" clId="{C154F347-669F-C347-9501-8C4123E6F74F}" dt="2020-10-23T21:23:47.977" v="665" actId="21"/>
          <ac:picMkLst>
            <pc:docMk/>
            <pc:sldMk cId="2734979438" sldId="378"/>
            <ac:picMk id="17" creationId="{BB8C720A-03D1-C544-A7A1-CA43F7404668}"/>
          </ac:picMkLst>
        </pc:picChg>
      </pc:sldChg>
      <pc:sldChg chg="modSp ord">
        <pc:chgData name="刘 一岑" userId="c9e8d0135d4a1356" providerId="LiveId" clId="{C154F347-669F-C347-9501-8C4123E6F74F}" dt="2020-10-23T23:00:18.678" v="938" actId="14100"/>
        <pc:sldMkLst>
          <pc:docMk/>
          <pc:sldMk cId="2234152013" sldId="379"/>
        </pc:sldMkLst>
        <pc:picChg chg="mod">
          <ac:chgData name="刘 一岑" userId="c9e8d0135d4a1356" providerId="LiveId" clId="{C154F347-669F-C347-9501-8C4123E6F74F}" dt="2020-10-23T23:00:18.678" v="938" actId="14100"/>
          <ac:picMkLst>
            <pc:docMk/>
            <pc:sldMk cId="2234152013" sldId="379"/>
            <ac:picMk id="20" creationId="{8E1D0EAA-04C3-4E2C-89FD-22475FA9F0D6}"/>
          </ac:picMkLst>
        </pc:picChg>
      </pc:sldChg>
      <pc:sldChg chg="addSp delSp modSp add">
        <pc:chgData name="刘 一岑" userId="c9e8d0135d4a1356" providerId="LiveId" clId="{C154F347-669F-C347-9501-8C4123E6F74F}" dt="2020-10-23T23:00:23.191" v="939" actId="14100"/>
        <pc:sldMkLst>
          <pc:docMk/>
          <pc:sldMk cId="24936966" sldId="380"/>
        </pc:sldMkLst>
        <pc:spChg chg="mod">
          <ac:chgData name="刘 一岑" userId="c9e8d0135d4a1356" providerId="LiveId" clId="{C154F347-669F-C347-9501-8C4123E6F74F}" dt="2020-10-23T21:30:17.754" v="738" actId="20577"/>
          <ac:spMkLst>
            <pc:docMk/>
            <pc:sldMk cId="24936966" sldId="380"/>
            <ac:spMk id="7" creationId="{38A1534C-2CE5-6E4C-9F40-F302ED49A58A}"/>
          </ac:spMkLst>
        </pc:spChg>
        <pc:picChg chg="del">
          <ac:chgData name="刘 一岑" userId="c9e8d0135d4a1356" providerId="LiveId" clId="{C154F347-669F-C347-9501-8C4123E6F74F}" dt="2020-10-23T21:30:25.114" v="740" actId="21"/>
          <ac:picMkLst>
            <pc:docMk/>
            <pc:sldMk cId="24936966" sldId="380"/>
            <ac:picMk id="4" creationId="{ECDAE0D3-6D78-9248-94FC-B72C0AAC86BA}"/>
          </ac:picMkLst>
        </pc:picChg>
        <pc:picChg chg="add mod">
          <ac:chgData name="刘 一岑" userId="c9e8d0135d4a1356" providerId="LiveId" clId="{C154F347-669F-C347-9501-8C4123E6F74F}" dt="2020-10-23T21:30:58.667" v="761" actId="1076"/>
          <ac:picMkLst>
            <pc:docMk/>
            <pc:sldMk cId="24936966" sldId="380"/>
            <ac:picMk id="5" creationId="{CFD96F55-1B7D-2B41-8C11-ED142D3100CF}"/>
          </ac:picMkLst>
        </pc:picChg>
        <pc:picChg chg="del">
          <ac:chgData name="刘 一岑" userId="c9e8d0135d4a1356" providerId="LiveId" clId="{C154F347-669F-C347-9501-8C4123E6F74F}" dt="2020-10-23T21:30:27.697" v="741" actId="21"/>
          <ac:picMkLst>
            <pc:docMk/>
            <pc:sldMk cId="24936966" sldId="380"/>
            <ac:picMk id="6" creationId="{444344B0-60E1-1940-8014-4A1DA9E6C05A}"/>
          </ac:picMkLst>
        </pc:picChg>
        <pc:picChg chg="mod">
          <ac:chgData name="刘 一岑" userId="c9e8d0135d4a1356" providerId="LiveId" clId="{C154F347-669F-C347-9501-8C4123E6F74F}" dt="2020-10-23T23:00:23.191" v="939" actId="14100"/>
          <ac:picMkLst>
            <pc:docMk/>
            <pc:sldMk cId="24936966" sldId="380"/>
            <ac:picMk id="8" creationId="{33241342-0588-4AF1-84B1-6900F3584B1C}"/>
          </ac:picMkLst>
        </pc:picChg>
        <pc:picChg chg="add mod">
          <ac:chgData name="刘 一岑" userId="c9e8d0135d4a1356" providerId="LiveId" clId="{C154F347-669F-C347-9501-8C4123E6F74F}" dt="2020-10-23T21:31:08.772" v="764" actId="1076"/>
          <ac:picMkLst>
            <pc:docMk/>
            <pc:sldMk cId="24936966" sldId="380"/>
            <ac:picMk id="9" creationId="{B9796B37-D354-5343-8F14-6911F4F4376B}"/>
          </ac:picMkLst>
        </pc:picChg>
        <pc:picChg chg="del">
          <ac:chgData name="刘 一岑" userId="c9e8d0135d4a1356" providerId="LiveId" clId="{C154F347-669F-C347-9501-8C4123E6F74F}" dt="2020-10-23T21:30:29.749" v="744" actId="21"/>
          <ac:picMkLst>
            <pc:docMk/>
            <pc:sldMk cId="24936966" sldId="380"/>
            <ac:picMk id="10" creationId="{E359DE2E-9DA5-D546-BF1D-192D344E2A19}"/>
          </ac:picMkLst>
        </pc:picChg>
        <pc:picChg chg="add mod">
          <ac:chgData name="刘 一岑" userId="c9e8d0135d4a1356" providerId="LiveId" clId="{C154F347-669F-C347-9501-8C4123E6F74F}" dt="2020-10-23T21:31:14.208" v="766" actId="1076"/>
          <ac:picMkLst>
            <pc:docMk/>
            <pc:sldMk cId="24936966" sldId="380"/>
            <ac:picMk id="12" creationId="{A4FAD895-6442-2E42-82EE-02C662168FBB}"/>
          </ac:picMkLst>
        </pc:picChg>
      </pc:sldChg>
      <pc:sldChg chg="add del">
        <pc:chgData name="刘 一岑" userId="c9e8d0135d4a1356" providerId="LiveId" clId="{C154F347-669F-C347-9501-8C4123E6F74F}" dt="2020-10-23T21:30:03.210" v="711" actId="2696"/>
        <pc:sldMkLst>
          <pc:docMk/>
          <pc:sldMk cId="4181470315" sldId="380"/>
        </pc:sldMkLst>
      </pc:sldChg>
      <pc:sldChg chg="modSp">
        <pc:chgData name="刘 一岑" userId="c9e8d0135d4a1356" providerId="LiveId" clId="{C154F347-669F-C347-9501-8C4123E6F74F}" dt="2020-10-23T22:59:54.298" v="935" actId="14100"/>
        <pc:sldMkLst>
          <pc:docMk/>
          <pc:sldMk cId="2664220485" sldId="381"/>
        </pc:sldMkLst>
        <pc:picChg chg="mod">
          <ac:chgData name="刘 一岑" userId="c9e8d0135d4a1356" providerId="LiveId" clId="{C154F347-669F-C347-9501-8C4123E6F74F}" dt="2020-10-23T22:59:54.298" v="935" actId="14100"/>
          <ac:picMkLst>
            <pc:docMk/>
            <pc:sldMk cId="2664220485" sldId="381"/>
            <ac:picMk id="11" creationId="{7668E704-91EB-4DA2-A716-6318258283BE}"/>
          </ac:picMkLst>
        </pc:picChg>
      </pc:sldChg>
      <pc:sldChg chg="modSp">
        <pc:chgData name="刘 一岑" userId="c9e8d0135d4a1356" providerId="LiveId" clId="{C154F347-669F-C347-9501-8C4123E6F74F}" dt="2020-10-23T23:00:13.590" v="937" actId="14100"/>
        <pc:sldMkLst>
          <pc:docMk/>
          <pc:sldMk cId="3477323212" sldId="382"/>
        </pc:sldMkLst>
        <pc:picChg chg="mod">
          <ac:chgData name="刘 一岑" userId="c9e8d0135d4a1356" providerId="LiveId" clId="{C154F347-669F-C347-9501-8C4123E6F74F}" dt="2020-10-23T23:00:13.590" v="937" actId="14100"/>
          <ac:picMkLst>
            <pc:docMk/>
            <pc:sldMk cId="3477323212" sldId="382"/>
            <ac:picMk id="9" creationId="{22FD89C3-BE0B-4D00-8226-527F9CF82D68}"/>
          </ac:picMkLst>
        </pc:picChg>
      </pc:sldChg>
    </pc:docChg>
  </pc:docChgLst>
  <pc:docChgLst>
    <pc:chgData name="Austin Jiang" userId="940dcfd371457d17" providerId="LiveId" clId="{7940B083-01C7-4D00-BEA9-7EF98C9D7238}"/>
    <pc:docChg chg="undo custSel addSld delSld modSld sldOrd">
      <pc:chgData name="Austin Jiang" userId="940dcfd371457d17" providerId="LiveId" clId="{7940B083-01C7-4D00-BEA9-7EF98C9D7238}" dt="2020-10-23T23:02:53.318" v="2191" actId="207"/>
      <pc:docMkLst>
        <pc:docMk/>
      </pc:docMkLst>
      <pc:sldChg chg="del">
        <pc:chgData name="Austin Jiang" userId="940dcfd371457d17" providerId="LiveId" clId="{7940B083-01C7-4D00-BEA9-7EF98C9D7238}" dt="2020-10-23T21:05:08.982" v="2" actId="47"/>
        <pc:sldMkLst>
          <pc:docMk/>
          <pc:sldMk cId="2105465797" sldId="334"/>
        </pc:sldMkLst>
      </pc:sldChg>
      <pc:sldChg chg="addSp delSp modSp mod">
        <pc:chgData name="Austin Jiang" userId="940dcfd371457d17" providerId="LiveId" clId="{7940B083-01C7-4D00-BEA9-7EF98C9D7238}" dt="2020-10-23T23:02:53.318" v="2191" actId="207"/>
        <pc:sldMkLst>
          <pc:docMk/>
          <pc:sldMk cId="2336677316" sldId="343"/>
        </pc:sldMkLst>
        <pc:spChg chg="add del mod">
          <ac:chgData name="Austin Jiang" userId="940dcfd371457d17" providerId="LiveId" clId="{7940B083-01C7-4D00-BEA9-7EF98C9D7238}" dt="2020-10-23T22:02:02.069" v="1210" actId="478"/>
          <ac:spMkLst>
            <pc:docMk/>
            <pc:sldMk cId="2336677316" sldId="343"/>
            <ac:spMk id="4" creationId="{EFE33AF7-39B3-4AFC-89B9-0D9C2F28135F}"/>
          </ac:spMkLst>
        </pc:spChg>
        <pc:spChg chg="add del mod">
          <ac:chgData name="Austin Jiang" userId="940dcfd371457d17" providerId="LiveId" clId="{7940B083-01C7-4D00-BEA9-7EF98C9D7238}" dt="2020-10-23T23:01:04.725" v="2097" actId="478"/>
          <ac:spMkLst>
            <pc:docMk/>
            <pc:sldMk cId="2336677316" sldId="343"/>
            <ac:spMk id="6" creationId="{138F3004-7EE1-4952-841B-159DFC06D555}"/>
          </ac:spMkLst>
        </pc:spChg>
        <pc:spChg chg="add mod">
          <ac:chgData name="Austin Jiang" userId="940dcfd371457d17" providerId="LiveId" clId="{7940B083-01C7-4D00-BEA9-7EF98C9D7238}" dt="2020-10-23T23:02:53.318" v="2191" actId="207"/>
          <ac:spMkLst>
            <pc:docMk/>
            <pc:sldMk cId="2336677316" sldId="343"/>
            <ac:spMk id="7" creationId="{AE8FC4F5-E824-47D6-AB41-DA9803E83214}"/>
          </ac:spMkLst>
        </pc:spChg>
        <pc:spChg chg="del">
          <ac:chgData name="Austin Jiang" userId="940dcfd371457d17" providerId="LiveId" clId="{7940B083-01C7-4D00-BEA9-7EF98C9D7238}" dt="2020-10-23T22:02:00.170" v="1209" actId="478"/>
          <ac:spMkLst>
            <pc:docMk/>
            <pc:sldMk cId="2336677316" sldId="343"/>
            <ac:spMk id="9" creationId="{76767661-63CB-A645-82F2-3B860E338B67}"/>
          </ac:spMkLst>
        </pc:spChg>
        <pc:spChg chg="del mod">
          <ac:chgData name="Austin Jiang" userId="940dcfd371457d17" providerId="LiveId" clId="{7940B083-01C7-4D00-BEA9-7EF98C9D7238}" dt="2020-10-23T22:01:58.649" v="1208" actId="478"/>
          <ac:spMkLst>
            <pc:docMk/>
            <pc:sldMk cId="2336677316" sldId="343"/>
            <ac:spMk id="11" creationId="{F0F25866-5DB1-334A-8037-692579FBDE39}"/>
          </ac:spMkLst>
        </pc:spChg>
        <pc:picChg chg="mod">
          <ac:chgData name="Austin Jiang" userId="940dcfd371457d17" providerId="LiveId" clId="{7940B083-01C7-4D00-BEA9-7EF98C9D7238}" dt="2020-10-23T22:02:17.254" v="1211" actId="14826"/>
          <ac:picMkLst>
            <pc:docMk/>
            <pc:sldMk cId="2336677316" sldId="343"/>
            <ac:picMk id="13" creationId="{EC944911-7CDD-41CC-A7F0-5B0CF85D545C}"/>
          </ac:picMkLst>
        </pc:picChg>
      </pc:sldChg>
      <pc:sldChg chg="modSp mod modNotesTx">
        <pc:chgData name="Austin Jiang" userId="940dcfd371457d17" providerId="LiveId" clId="{7940B083-01C7-4D00-BEA9-7EF98C9D7238}" dt="2020-10-23T22:19:09.260" v="1683" actId="20577"/>
        <pc:sldMkLst>
          <pc:docMk/>
          <pc:sldMk cId="2960950710" sldId="350"/>
        </pc:sldMkLst>
        <pc:spChg chg="mod">
          <ac:chgData name="Austin Jiang" userId="940dcfd371457d17" providerId="LiveId" clId="{7940B083-01C7-4D00-BEA9-7EF98C9D7238}" dt="2020-10-23T21:46:12.821" v="1176" actId="14100"/>
          <ac:spMkLst>
            <pc:docMk/>
            <pc:sldMk cId="2960950710" sldId="350"/>
            <ac:spMk id="2" creationId="{293E168C-8042-5B4E-A5A4-A5BF693AE2D6}"/>
          </ac:spMkLst>
        </pc:spChg>
        <pc:spChg chg="mod">
          <ac:chgData name="Austin Jiang" userId="940dcfd371457d17" providerId="LiveId" clId="{7940B083-01C7-4D00-BEA9-7EF98C9D7238}" dt="2020-10-23T21:46:32.920" v="1200" actId="20577"/>
          <ac:spMkLst>
            <pc:docMk/>
            <pc:sldMk cId="2960950710" sldId="350"/>
            <ac:spMk id="3" creationId="{F18E61D8-31A3-2D45-8E25-CBE846E26E1C}"/>
          </ac:spMkLst>
        </pc:spChg>
      </pc:sldChg>
      <pc:sldChg chg="del">
        <pc:chgData name="Austin Jiang" userId="940dcfd371457d17" providerId="LiveId" clId="{7940B083-01C7-4D00-BEA9-7EF98C9D7238}" dt="2020-10-23T21:15:39.924" v="24" actId="47"/>
        <pc:sldMkLst>
          <pc:docMk/>
          <pc:sldMk cId="289860937" sldId="352"/>
        </pc:sldMkLst>
      </pc:sldChg>
      <pc:sldChg chg="del">
        <pc:chgData name="Austin Jiang" userId="940dcfd371457d17" providerId="LiveId" clId="{7940B083-01C7-4D00-BEA9-7EF98C9D7238}" dt="2020-10-23T21:15:40.880" v="25" actId="47"/>
        <pc:sldMkLst>
          <pc:docMk/>
          <pc:sldMk cId="2521537536" sldId="353"/>
        </pc:sldMkLst>
      </pc:sldChg>
      <pc:sldChg chg="del">
        <pc:chgData name="Austin Jiang" userId="940dcfd371457d17" providerId="LiveId" clId="{7940B083-01C7-4D00-BEA9-7EF98C9D7238}" dt="2020-10-23T21:15:41.478" v="26" actId="47"/>
        <pc:sldMkLst>
          <pc:docMk/>
          <pc:sldMk cId="1556310685" sldId="354"/>
        </pc:sldMkLst>
      </pc:sldChg>
      <pc:sldChg chg="addSp delSp modSp mod">
        <pc:chgData name="Austin Jiang" userId="940dcfd371457d17" providerId="LiveId" clId="{7940B083-01C7-4D00-BEA9-7EF98C9D7238}" dt="2020-10-23T21:44:45.503" v="919" actId="478"/>
        <pc:sldMkLst>
          <pc:docMk/>
          <pc:sldMk cId="4206035864" sldId="355"/>
        </pc:sldMkLst>
        <pc:spChg chg="add del mod">
          <ac:chgData name="Austin Jiang" userId="940dcfd371457d17" providerId="LiveId" clId="{7940B083-01C7-4D00-BEA9-7EF98C9D7238}" dt="2020-10-23T21:44:45.503" v="919" actId="478"/>
          <ac:spMkLst>
            <pc:docMk/>
            <pc:sldMk cId="4206035864" sldId="355"/>
            <ac:spMk id="3" creationId="{974A6009-95D3-4165-9AF0-3F029C745313}"/>
          </ac:spMkLst>
        </pc:spChg>
      </pc:sldChg>
      <pc:sldChg chg="del">
        <pc:chgData name="Austin Jiang" userId="940dcfd371457d17" providerId="LiveId" clId="{7940B083-01C7-4D00-BEA9-7EF98C9D7238}" dt="2020-10-23T21:16:03.011" v="29" actId="47"/>
        <pc:sldMkLst>
          <pc:docMk/>
          <pc:sldMk cId="2509101887" sldId="357"/>
        </pc:sldMkLst>
      </pc:sldChg>
      <pc:sldChg chg="del">
        <pc:chgData name="Austin Jiang" userId="940dcfd371457d17" providerId="LiveId" clId="{7940B083-01C7-4D00-BEA9-7EF98C9D7238}" dt="2020-10-23T21:05:10.059" v="3" actId="47"/>
        <pc:sldMkLst>
          <pc:docMk/>
          <pc:sldMk cId="391246093" sldId="361"/>
        </pc:sldMkLst>
      </pc:sldChg>
      <pc:sldChg chg="del">
        <pc:chgData name="Austin Jiang" userId="940dcfd371457d17" providerId="LiveId" clId="{7940B083-01C7-4D00-BEA9-7EF98C9D7238}" dt="2020-10-23T21:16:00.359" v="28" actId="47"/>
        <pc:sldMkLst>
          <pc:docMk/>
          <pc:sldMk cId="767675903" sldId="362"/>
        </pc:sldMkLst>
      </pc:sldChg>
      <pc:sldChg chg="del">
        <pc:chgData name="Austin Jiang" userId="940dcfd371457d17" providerId="LiveId" clId="{7940B083-01C7-4D00-BEA9-7EF98C9D7238}" dt="2020-10-23T21:15:59.468" v="27" actId="47"/>
        <pc:sldMkLst>
          <pc:docMk/>
          <pc:sldMk cId="495483412" sldId="363"/>
        </pc:sldMkLst>
      </pc:sldChg>
      <pc:sldChg chg="del">
        <pc:chgData name="Austin Jiang" userId="940dcfd371457d17" providerId="LiveId" clId="{7940B083-01C7-4D00-BEA9-7EF98C9D7238}" dt="2020-10-23T21:36:35.402" v="436" actId="47"/>
        <pc:sldMkLst>
          <pc:docMk/>
          <pc:sldMk cId="643842168" sldId="364"/>
        </pc:sldMkLst>
      </pc:sldChg>
      <pc:sldChg chg="addSp delSp modSp mod">
        <pc:chgData name="Austin Jiang" userId="940dcfd371457d17" providerId="LiveId" clId="{7940B083-01C7-4D00-BEA9-7EF98C9D7238}" dt="2020-10-23T21:44:42.433" v="918" actId="478"/>
        <pc:sldMkLst>
          <pc:docMk/>
          <pc:sldMk cId="1530930965" sldId="365"/>
        </pc:sldMkLst>
        <pc:spChg chg="add del mod">
          <ac:chgData name="Austin Jiang" userId="940dcfd371457d17" providerId="LiveId" clId="{7940B083-01C7-4D00-BEA9-7EF98C9D7238}" dt="2020-10-23T21:44:42.433" v="918" actId="478"/>
          <ac:spMkLst>
            <pc:docMk/>
            <pc:sldMk cId="1530930965" sldId="365"/>
            <ac:spMk id="5" creationId="{9C28C390-DB65-4D70-A2F9-E30AC6792CA5}"/>
          </ac:spMkLst>
        </pc:spChg>
      </pc:sldChg>
      <pc:sldChg chg="new del">
        <pc:chgData name="Austin Jiang" userId="940dcfd371457d17" providerId="LiveId" clId="{7940B083-01C7-4D00-BEA9-7EF98C9D7238}" dt="2020-10-23T21:04:35.675" v="1" actId="47"/>
        <pc:sldMkLst>
          <pc:docMk/>
          <pc:sldMk cId="3178399512" sldId="369"/>
        </pc:sldMkLst>
      </pc:sldChg>
      <pc:sldChg chg="add del">
        <pc:chgData name="Austin Jiang" userId="940dcfd371457d17" providerId="LiveId" clId="{7940B083-01C7-4D00-BEA9-7EF98C9D7238}" dt="2020-10-23T21:48:15.583" v="1202" actId="2696"/>
        <pc:sldMkLst>
          <pc:docMk/>
          <pc:sldMk cId="3199740740" sldId="369"/>
        </pc:sldMkLst>
      </pc:sldChg>
      <pc:sldChg chg="delSp modSp new del mod">
        <pc:chgData name="Austin Jiang" userId="940dcfd371457d17" providerId="LiveId" clId="{7940B083-01C7-4D00-BEA9-7EF98C9D7238}" dt="2020-10-23T21:16:17.053" v="30" actId="47"/>
        <pc:sldMkLst>
          <pc:docMk/>
          <pc:sldMk cId="760874872" sldId="371"/>
        </pc:sldMkLst>
        <pc:spChg chg="del">
          <ac:chgData name="Austin Jiang" userId="940dcfd371457d17" providerId="LiveId" clId="{7940B083-01C7-4D00-BEA9-7EF98C9D7238}" dt="2020-10-23T21:12:54.227" v="23" actId="478"/>
          <ac:spMkLst>
            <pc:docMk/>
            <pc:sldMk cId="760874872" sldId="371"/>
            <ac:spMk id="2" creationId="{139CDAF6-BBCF-4534-BD39-B87A6CB3E0D2}"/>
          </ac:spMkLst>
        </pc:spChg>
        <pc:spChg chg="mod">
          <ac:chgData name="Austin Jiang" userId="940dcfd371457d17" providerId="LiveId" clId="{7940B083-01C7-4D00-BEA9-7EF98C9D7238}" dt="2020-10-23T21:06:32.888" v="22" actId="20577"/>
          <ac:spMkLst>
            <pc:docMk/>
            <pc:sldMk cId="760874872" sldId="371"/>
            <ac:spMk id="3" creationId="{027BFBA8-D992-467E-B9C9-41F6078E0C63}"/>
          </ac:spMkLst>
        </pc:spChg>
      </pc:sldChg>
      <pc:sldChg chg="delSp modSp mod">
        <pc:chgData name="Austin Jiang" userId="940dcfd371457d17" providerId="LiveId" clId="{7940B083-01C7-4D00-BEA9-7EF98C9D7238}" dt="2020-10-23T21:44:27.576" v="915" actId="478"/>
        <pc:sldMkLst>
          <pc:docMk/>
          <pc:sldMk cId="80625745" sldId="372"/>
        </pc:sldMkLst>
        <pc:spChg chg="mod">
          <ac:chgData name="Austin Jiang" userId="940dcfd371457d17" providerId="LiveId" clId="{7940B083-01C7-4D00-BEA9-7EF98C9D7238}" dt="2020-10-23T21:42:24.034" v="908" actId="403"/>
          <ac:spMkLst>
            <pc:docMk/>
            <pc:sldMk cId="80625745" sldId="372"/>
            <ac:spMk id="4" creationId="{7782A119-28D1-B54D-A879-A0DDEC296674}"/>
          </ac:spMkLst>
        </pc:spChg>
        <pc:spChg chg="mod">
          <ac:chgData name="Austin Jiang" userId="940dcfd371457d17" providerId="LiveId" clId="{7940B083-01C7-4D00-BEA9-7EF98C9D7238}" dt="2020-10-23T21:42:27.629" v="909" actId="403"/>
          <ac:spMkLst>
            <pc:docMk/>
            <pc:sldMk cId="80625745" sldId="372"/>
            <ac:spMk id="6" creationId="{34801285-85FB-FD43-9631-322998389AF0}"/>
          </ac:spMkLst>
        </pc:spChg>
        <pc:spChg chg="mod">
          <ac:chgData name="Austin Jiang" userId="940dcfd371457d17" providerId="LiveId" clId="{7940B083-01C7-4D00-BEA9-7EF98C9D7238}" dt="2020-10-23T21:42:30.393" v="910" actId="403"/>
          <ac:spMkLst>
            <pc:docMk/>
            <pc:sldMk cId="80625745" sldId="372"/>
            <ac:spMk id="8" creationId="{7F52F621-1B1F-5E49-939F-12BD1A0FD522}"/>
          </ac:spMkLst>
        </pc:spChg>
        <pc:spChg chg="del">
          <ac:chgData name="Austin Jiang" userId="940dcfd371457d17" providerId="LiveId" clId="{7940B083-01C7-4D00-BEA9-7EF98C9D7238}" dt="2020-10-23T21:44:25.839" v="914" actId="478"/>
          <ac:spMkLst>
            <pc:docMk/>
            <pc:sldMk cId="80625745" sldId="372"/>
            <ac:spMk id="9" creationId="{AFD06229-BFA1-7D4D-B1E0-0A9F7FBF1F7E}"/>
          </ac:spMkLst>
        </pc:spChg>
        <pc:spChg chg="del">
          <ac:chgData name="Austin Jiang" userId="940dcfd371457d17" providerId="LiveId" clId="{7940B083-01C7-4D00-BEA9-7EF98C9D7238}" dt="2020-10-23T21:44:27.576" v="915" actId="478"/>
          <ac:spMkLst>
            <pc:docMk/>
            <pc:sldMk cId="80625745" sldId="372"/>
            <ac:spMk id="10" creationId="{56278D20-060E-1942-9A72-E600C02A8208}"/>
          </ac:spMkLst>
        </pc:spChg>
      </pc:sldChg>
      <pc:sldChg chg="addSp delSp modSp new mod modNotesTx">
        <pc:chgData name="Austin Jiang" userId="940dcfd371457d17" providerId="LiveId" clId="{7940B083-01C7-4D00-BEA9-7EF98C9D7238}" dt="2020-10-23T22:27:54.356" v="2059" actId="1076"/>
        <pc:sldMkLst>
          <pc:docMk/>
          <pc:sldMk cId="999551905" sldId="375"/>
        </pc:sldMkLst>
        <pc:spChg chg="del">
          <ac:chgData name="Austin Jiang" userId="940dcfd371457d17" providerId="LiveId" clId="{7940B083-01C7-4D00-BEA9-7EF98C9D7238}" dt="2020-10-23T21:16:39.625" v="32" actId="931"/>
          <ac:spMkLst>
            <pc:docMk/>
            <pc:sldMk cId="999551905" sldId="375"/>
            <ac:spMk id="2" creationId="{452DD4B0-3841-4E18-90FF-C35F81AB3B2D}"/>
          </ac:spMkLst>
        </pc:spChg>
        <pc:spChg chg="mod">
          <ac:chgData name="Austin Jiang" userId="940dcfd371457d17" providerId="LiveId" clId="{7940B083-01C7-4D00-BEA9-7EF98C9D7238}" dt="2020-10-23T21:16:55.087" v="48" actId="20577"/>
          <ac:spMkLst>
            <pc:docMk/>
            <pc:sldMk cId="999551905" sldId="375"/>
            <ac:spMk id="3" creationId="{BB9CADBB-0E71-4C82-8667-E89ECB244764}"/>
          </ac:spMkLst>
        </pc:spChg>
        <pc:spChg chg="mod">
          <ac:chgData name="Austin Jiang" userId="940dcfd371457d17" providerId="LiveId" clId="{7940B083-01C7-4D00-BEA9-7EF98C9D7238}" dt="2020-10-23T22:19:11.863" v="1684" actId="20577"/>
          <ac:spMkLst>
            <pc:docMk/>
            <pc:sldMk cId="999551905" sldId="375"/>
            <ac:spMk id="4" creationId="{84F376E9-7D1C-40CA-932B-AAD7908C1719}"/>
          </ac:spMkLst>
        </pc:spChg>
        <pc:spChg chg="del mod">
          <ac:chgData name="Austin Jiang" userId="940dcfd371457d17" providerId="LiveId" clId="{7940B083-01C7-4D00-BEA9-7EF98C9D7238}" dt="2020-10-23T21:34:05.959" v="256" actId="478"/>
          <ac:spMkLst>
            <pc:docMk/>
            <pc:sldMk cId="999551905" sldId="375"/>
            <ac:spMk id="5" creationId="{A63FE7C1-D3BC-46A6-934B-ED2F1C1ABEF4}"/>
          </ac:spMkLst>
        </pc:spChg>
        <pc:spChg chg="del">
          <ac:chgData name="Austin Jiang" userId="940dcfd371457d17" providerId="LiveId" clId="{7940B083-01C7-4D00-BEA9-7EF98C9D7238}" dt="2020-10-23T21:34:08.090" v="257" actId="478"/>
          <ac:spMkLst>
            <pc:docMk/>
            <pc:sldMk cId="999551905" sldId="375"/>
            <ac:spMk id="6" creationId="{0863B4A6-BA16-4059-9B42-C035665F0FC2}"/>
          </ac:spMkLst>
        </pc:spChg>
        <pc:spChg chg="del">
          <ac:chgData name="Austin Jiang" userId="940dcfd371457d17" providerId="LiveId" clId="{7940B083-01C7-4D00-BEA9-7EF98C9D7238}" dt="2020-10-23T22:18:01.522" v="1489" actId="478"/>
          <ac:spMkLst>
            <pc:docMk/>
            <pc:sldMk cId="999551905" sldId="375"/>
            <ac:spMk id="7" creationId="{96541000-D4DD-4750-932C-D2410C36300C}"/>
          </ac:spMkLst>
        </pc:spChg>
        <pc:picChg chg="add mod">
          <ac:chgData name="Austin Jiang" userId="940dcfd371457d17" providerId="LiveId" clId="{7940B083-01C7-4D00-BEA9-7EF98C9D7238}" dt="2020-10-23T22:27:54.356" v="2059" actId="1076"/>
          <ac:picMkLst>
            <pc:docMk/>
            <pc:sldMk cId="999551905" sldId="375"/>
            <ac:picMk id="9" creationId="{21F9030C-794F-4EB9-AA9F-FF721FC271C3}"/>
          </ac:picMkLst>
        </pc:picChg>
      </pc:sldChg>
      <pc:sldChg chg="delSp mod">
        <pc:chgData name="Austin Jiang" userId="940dcfd371457d17" providerId="LiveId" clId="{7940B083-01C7-4D00-BEA9-7EF98C9D7238}" dt="2020-10-23T22:26:29.272" v="2057" actId="478"/>
        <pc:sldMkLst>
          <pc:docMk/>
          <pc:sldMk cId="3490855726" sldId="376"/>
        </pc:sldMkLst>
        <pc:spChg chg="del">
          <ac:chgData name="Austin Jiang" userId="940dcfd371457d17" providerId="LiveId" clId="{7940B083-01C7-4D00-BEA9-7EF98C9D7238}" dt="2020-10-23T22:26:29.272" v="2057" actId="478"/>
          <ac:spMkLst>
            <pc:docMk/>
            <pc:sldMk cId="3490855726" sldId="376"/>
            <ac:spMk id="15" creationId="{7F8FBB23-F4B7-41C3-A441-2A7CF108212F}"/>
          </ac:spMkLst>
        </pc:spChg>
      </pc:sldChg>
      <pc:sldChg chg="delSp mod ord">
        <pc:chgData name="Austin Jiang" userId="940dcfd371457d17" providerId="LiveId" clId="{7940B083-01C7-4D00-BEA9-7EF98C9D7238}" dt="2020-10-23T22:26:21.978" v="2056" actId="478"/>
        <pc:sldMkLst>
          <pc:docMk/>
          <pc:sldMk cId="2234152013" sldId="379"/>
        </pc:sldMkLst>
        <pc:spChg chg="del">
          <ac:chgData name="Austin Jiang" userId="940dcfd371457d17" providerId="LiveId" clId="{7940B083-01C7-4D00-BEA9-7EF98C9D7238}" dt="2020-10-23T22:26:21.978" v="2056" actId="478"/>
          <ac:spMkLst>
            <pc:docMk/>
            <pc:sldMk cId="2234152013" sldId="379"/>
            <ac:spMk id="13" creationId="{A447631E-4C95-4156-A681-DC123794F6EF}"/>
          </ac:spMkLst>
        </pc:spChg>
        <pc:spChg chg="del">
          <ac:chgData name="Austin Jiang" userId="940dcfd371457d17" providerId="LiveId" clId="{7940B083-01C7-4D00-BEA9-7EF98C9D7238}" dt="2020-10-23T22:26:21.978" v="2056" actId="478"/>
          <ac:spMkLst>
            <pc:docMk/>
            <pc:sldMk cId="2234152013" sldId="379"/>
            <ac:spMk id="15" creationId="{E92C5A76-C33D-4005-B399-CCBB9D0D77ED}"/>
          </ac:spMkLst>
        </pc:spChg>
      </pc:sldChg>
      <pc:sldChg chg="delSp modSp new mod modNotesTx">
        <pc:chgData name="Austin Jiang" userId="940dcfd371457d17" providerId="LiveId" clId="{7940B083-01C7-4D00-BEA9-7EF98C9D7238}" dt="2020-10-23T22:20:34.517" v="1687" actId="20577"/>
        <pc:sldMkLst>
          <pc:docMk/>
          <pc:sldMk cId="2664220485" sldId="381"/>
        </pc:sldMkLst>
        <pc:spChg chg="mod">
          <ac:chgData name="Austin Jiang" userId="940dcfd371457d17" providerId="LiveId" clId="{7940B083-01C7-4D00-BEA9-7EF98C9D7238}" dt="2020-10-23T21:35:28.152" v="389" actId="20577"/>
          <ac:spMkLst>
            <pc:docMk/>
            <pc:sldMk cId="2664220485" sldId="381"/>
            <ac:spMk id="2" creationId="{00D88DE1-5C60-4B0D-84D1-3F360CAEA175}"/>
          </ac:spMkLst>
        </pc:spChg>
        <pc:spChg chg="mod">
          <ac:chgData name="Austin Jiang" userId="940dcfd371457d17" providerId="LiveId" clId="{7940B083-01C7-4D00-BEA9-7EF98C9D7238}" dt="2020-10-23T21:35:43.878" v="432" actId="20577"/>
          <ac:spMkLst>
            <pc:docMk/>
            <pc:sldMk cId="2664220485" sldId="381"/>
            <ac:spMk id="3" creationId="{AC6E1BF5-C6A2-445D-83E0-56FAA239E75D}"/>
          </ac:spMkLst>
        </pc:spChg>
        <pc:spChg chg="mod">
          <ac:chgData name="Austin Jiang" userId="940dcfd371457d17" providerId="LiveId" clId="{7940B083-01C7-4D00-BEA9-7EF98C9D7238}" dt="2020-10-23T21:35:46.587" v="434" actId="20577"/>
          <ac:spMkLst>
            <pc:docMk/>
            <pc:sldMk cId="2664220485" sldId="381"/>
            <ac:spMk id="4" creationId="{C7A467B4-AFD9-4296-B095-D16AFE570E8C}"/>
          </ac:spMkLst>
        </pc:spChg>
        <pc:spChg chg="mod">
          <ac:chgData name="Austin Jiang" userId="940dcfd371457d17" providerId="LiveId" clId="{7940B083-01C7-4D00-BEA9-7EF98C9D7238}" dt="2020-10-23T21:42:35.503" v="911" actId="403"/>
          <ac:spMkLst>
            <pc:docMk/>
            <pc:sldMk cId="2664220485" sldId="381"/>
            <ac:spMk id="5" creationId="{D7DE8721-BC61-47EA-A96E-8AD2106CDD5F}"/>
          </ac:spMkLst>
        </pc:spChg>
        <pc:spChg chg="mod">
          <ac:chgData name="Austin Jiang" userId="940dcfd371457d17" providerId="LiveId" clId="{7940B083-01C7-4D00-BEA9-7EF98C9D7238}" dt="2020-10-23T21:42:38.834" v="912" actId="403"/>
          <ac:spMkLst>
            <pc:docMk/>
            <pc:sldMk cId="2664220485" sldId="381"/>
            <ac:spMk id="6" creationId="{6148A295-BF0B-4578-AC12-E857376689E7}"/>
          </ac:spMkLst>
        </pc:spChg>
        <pc:spChg chg="del">
          <ac:chgData name="Austin Jiang" userId="940dcfd371457d17" providerId="LiveId" clId="{7940B083-01C7-4D00-BEA9-7EF98C9D7238}" dt="2020-10-23T21:36:22.461" v="435" actId="478"/>
          <ac:spMkLst>
            <pc:docMk/>
            <pc:sldMk cId="2664220485" sldId="381"/>
            <ac:spMk id="7" creationId="{22643173-9DC6-4AD9-8208-E85962648AFE}"/>
          </ac:spMkLst>
        </pc:spChg>
        <pc:spChg chg="del">
          <ac:chgData name="Austin Jiang" userId="940dcfd371457d17" providerId="LiveId" clId="{7940B083-01C7-4D00-BEA9-7EF98C9D7238}" dt="2020-10-23T21:36:22.461" v="435" actId="478"/>
          <ac:spMkLst>
            <pc:docMk/>
            <pc:sldMk cId="2664220485" sldId="381"/>
            <ac:spMk id="8" creationId="{D88567F7-85E2-4D3B-ADB5-67E573025F8F}"/>
          </ac:spMkLst>
        </pc:spChg>
      </pc:sldChg>
      <pc:sldChg chg="addSp delSp modSp add del mod modClrScheme chgLayout">
        <pc:chgData name="Austin Jiang" userId="940dcfd371457d17" providerId="LiveId" clId="{7940B083-01C7-4D00-BEA9-7EF98C9D7238}" dt="2020-10-23T21:48:38.066" v="1206" actId="2696"/>
        <pc:sldMkLst>
          <pc:docMk/>
          <pc:sldMk cId="1673606877" sldId="382"/>
        </pc:sldMkLst>
        <pc:spChg chg="mod ord">
          <ac:chgData name="Austin Jiang" userId="940dcfd371457d17" providerId="LiveId" clId="{7940B083-01C7-4D00-BEA9-7EF98C9D7238}" dt="2020-10-23T21:48:33.350" v="1205" actId="700"/>
          <ac:spMkLst>
            <pc:docMk/>
            <pc:sldMk cId="1673606877" sldId="382"/>
            <ac:spMk id="2" creationId="{9F9E53DB-8B91-8041-8049-8526AADDED26}"/>
          </ac:spMkLst>
        </pc:spChg>
        <pc:spChg chg="add del mod ord">
          <ac:chgData name="Austin Jiang" userId="940dcfd371457d17" providerId="LiveId" clId="{7940B083-01C7-4D00-BEA9-7EF98C9D7238}" dt="2020-10-23T21:48:33.350" v="1205" actId="700"/>
          <ac:spMkLst>
            <pc:docMk/>
            <pc:sldMk cId="1673606877" sldId="382"/>
            <ac:spMk id="3" creationId="{7A6A702E-6FF8-4F77-8BD9-A06427FA79AB}"/>
          </ac:spMkLst>
        </pc:spChg>
        <pc:spChg chg="add mod ord">
          <ac:chgData name="Austin Jiang" userId="940dcfd371457d17" providerId="LiveId" clId="{7940B083-01C7-4D00-BEA9-7EF98C9D7238}" dt="2020-10-23T21:48:33.350" v="1205" actId="700"/>
          <ac:spMkLst>
            <pc:docMk/>
            <pc:sldMk cId="1673606877" sldId="382"/>
            <ac:spMk id="4" creationId="{0FD454A8-3205-4DF9-86DC-2418F7250059}"/>
          </ac:spMkLst>
        </pc:spChg>
      </pc:sldChg>
      <pc:sldChg chg="delSp new del mod">
        <pc:chgData name="Austin Jiang" userId="940dcfd371457d17" providerId="LiveId" clId="{7940B083-01C7-4D00-BEA9-7EF98C9D7238}" dt="2020-10-23T22:12:32.071" v="1235" actId="2696"/>
        <pc:sldMkLst>
          <pc:docMk/>
          <pc:sldMk cId="2147157110" sldId="382"/>
        </pc:sldMkLst>
        <pc:spChg chg="del">
          <ac:chgData name="Austin Jiang" userId="940dcfd371457d17" providerId="LiveId" clId="{7940B083-01C7-4D00-BEA9-7EF98C9D7238}" dt="2020-10-23T22:12:28.366" v="1234" actId="478"/>
          <ac:spMkLst>
            <pc:docMk/>
            <pc:sldMk cId="2147157110" sldId="382"/>
            <ac:spMk id="2" creationId="{33E5516F-405D-4000-9E26-90B7678125A1}"/>
          </ac:spMkLst>
        </pc:spChg>
      </pc:sldChg>
      <pc:sldChg chg="addSp delSp modSp new mod modNotesTx">
        <pc:chgData name="Austin Jiang" userId="940dcfd371457d17" providerId="LiveId" clId="{7940B083-01C7-4D00-BEA9-7EF98C9D7238}" dt="2020-10-23T22:50:29.264" v="2093" actId="20577"/>
        <pc:sldMkLst>
          <pc:docMk/>
          <pc:sldMk cId="3477323212" sldId="382"/>
        </pc:sldMkLst>
        <pc:spChg chg="add del">
          <ac:chgData name="Austin Jiang" userId="940dcfd371457d17" providerId="LiveId" clId="{7940B083-01C7-4D00-BEA9-7EF98C9D7238}" dt="2020-10-23T22:14:23.057" v="1293"/>
          <ac:spMkLst>
            <pc:docMk/>
            <pc:sldMk cId="3477323212" sldId="382"/>
            <ac:spMk id="2" creationId="{C4297F91-15C6-404E-A249-AB6B879ADEAF}"/>
          </ac:spMkLst>
        </pc:spChg>
        <pc:spChg chg="mod">
          <ac:chgData name="Austin Jiang" userId="940dcfd371457d17" providerId="LiveId" clId="{7940B083-01C7-4D00-BEA9-7EF98C9D7238}" dt="2020-10-23T22:15:05.737" v="1382" actId="20577"/>
          <ac:spMkLst>
            <pc:docMk/>
            <pc:sldMk cId="3477323212" sldId="382"/>
            <ac:spMk id="3" creationId="{BF85DB89-AAC7-40B1-B660-A592C83D0F7E}"/>
          </ac:spMkLst>
        </pc:spChg>
        <pc:spChg chg="mod">
          <ac:chgData name="Austin Jiang" userId="940dcfd371457d17" providerId="LiveId" clId="{7940B083-01C7-4D00-BEA9-7EF98C9D7238}" dt="2020-10-23T22:16:10.447" v="1486" actId="403"/>
          <ac:spMkLst>
            <pc:docMk/>
            <pc:sldMk cId="3477323212" sldId="382"/>
            <ac:spMk id="4" creationId="{A3E809DC-CD0B-4511-9525-8F4A3B017E71}"/>
          </ac:spMkLst>
        </pc:spChg>
        <pc:spChg chg="add del">
          <ac:chgData name="Austin Jiang" userId="940dcfd371457d17" providerId="LiveId" clId="{7940B083-01C7-4D00-BEA9-7EF98C9D7238}" dt="2020-10-23T22:24:05.337" v="1688" actId="478"/>
          <ac:spMkLst>
            <pc:docMk/>
            <pc:sldMk cId="3477323212" sldId="382"/>
            <ac:spMk id="5" creationId="{E80069E9-50EC-434C-BAB4-910C61CA638F}"/>
          </ac:spMkLst>
        </pc:spChg>
        <pc:spChg chg="add del">
          <ac:chgData name="Austin Jiang" userId="940dcfd371457d17" providerId="LiveId" clId="{7940B083-01C7-4D00-BEA9-7EF98C9D7238}" dt="2020-10-23T22:24:05.337" v="1688" actId="478"/>
          <ac:spMkLst>
            <pc:docMk/>
            <pc:sldMk cId="3477323212" sldId="382"/>
            <ac:spMk id="6" creationId="{39D045D8-9F9E-4D6D-BE39-1609352B8F30}"/>
          </ac:spMkLst>
        </pc:spChg>
        <pc:spChg chg="add del">
          <ac:chgData name="Austin Jiang" userId="940dcfd371457d17" providerId="LiveId" clId="{7940B083-01C7-4D00-BEA9-7EF98C9D7238}" dt="2020-10-23T22:24:05.337" v="1688" actId="478"/>
          <ac:spMkLst>
            <pc:docMk/>
            <pc:sldMk cId="3477323212" sldId="382"/>
            <ac:spMk id="7" creationId="{271EF164-2AD5-4E4E-85FB-3C751A86F2E5}"/>
          </ac:spMkLst>
        </pc:spChg>
        <pc:spChg chg="add del mod">
          <ac:chgData name="Austin Jiang" userId="940dcfd371457d17" providerId="LiveId" clId="{7940B083-01C7-4D00-BEA9-7EF98C9D7238}" dt="2020-10-23T22:14:53.729" v="1298" actId="478"/>
          <ac:spMkLst>
            <pc:docMk/>
            <pc:sldMk cId="3477323212" sldId="382"/>
            <ac:spMk id="11" creationId="{B431DEF1-18EA-4DB8-9DD5-BFDC8D6C1664}"/>
          </ac:spMkLst>
        </pc:spChg>
        <pc:picChg chg="add del mod">
          <ac:chgData name="Austin Jiang" userId="940dcfd371457d17" providerId="LiveId" clId="{7940B083-01C7-4D00-BEA9-7EF98C9D7238}" dt="2020-10-23T22:14:48.577" v="1296" actId="478"/>
          <ac:picMkLst>
            <pc:docMk/>
            <pc:sldMk cId="3477323212" sldId="382"/>
            <ac:picMk id="8" creationId="{395847D6-37FC-4AF0-974B-A295C5F8F4EF}"/>
          </ac:picMkLst>
        </pc:picChg>
        <pc:picChg chg="add del">
          <ac:chgData name="Austin Jiang" userId="940dcfd371457d17" providerId="LiveId" clId="{7940B083-01C7-4D00-BEA9-7EF98C9D7238}" dt="2020-10-23T22:14:51.701" v="1297" actId="478"/>
          <ac:picMkLst>
            <pc:docMk/>
            <pc:sldMk cId="3477323212" sldId="382"/>
            <ac:picMk id="9" creationId="{86E6AC8D-FBF0-4440-B925-73912F823DC4}"/>
          </ac:picMkLst>
        </pc:picChg>
        <pc:picChg chg="add mod">
          <ac:chgData name="Austin Jiang" userId="940dcfd371457d17" providerId="LiveId" clId="{7940B083-01C7-4D00-BEA9-7EF98C9D7238}" dt="2020-10-23T22:15:02.050" v="1375" actId="1038"/>
          <ac:picMkLst>
            <pc:docMk/>
            <pc:sldMk cId="3477323212" sldId="382"/>
            <ac:picMk id="12" creationId="{403F6CD4-A41F-438F-A38C-E0D72C6B78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be talking about how we have developed linear models to estimate body fat percentage </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292175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It is important for an individual to learn about his body fat percentage to make diet or exercise plans. Nevertheless, the percentage cannot be easily measured at home. Thus, a method to estimate the percentage with other easily accessible body measures will be more practical.</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314571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200"/>
              </a:spcBef>
              <a:spcAft>
                <a:spcPts val="0"/>
              </a:spcAft>
            </a:pPr>
            <a:r>
              <a:rPr lang="en-US" sz="1800" b="1">
                <a:solidFill>
                  <a:srgbClr val="2F5496"/>
                </a:solidFill>
                <a:effectLst/>
                <a:latin typeface="Times New Roman" panose="02020603050405020304" pitchFamily="18" charset="0"/>
                <a:ea typeface="等线 Light" panose="02010600030101010101" pitchFamily="2" charset="-122"/>
                <a:cs typeface="Times New Roman" panose="02020603050405020304" pitchFamily="18" charset="0"/>
              </a:rPr>
              <a:t>Linear model</a:t>
            </a:r>
          </a:p>
          <a:p>
            <a:pPr marL="0" marR="0">
              <a:spcBef>
                <a:spcPts val="0"/>
              </a:spcBef>
              <a:spcAft>
                <a:spcPts val="800"/>
              </a:spcAft>
            </a:pPr>
            <a:r>
              <a:rPr lang="en-US" sz="1800">
                <a:effectLst/>
                <a:latin typeface="Times New Roman" panose="02020603050405020304" pitchFamily="18" charset="0"/>
                <a:ea typeface="等线" panose="02010600030101010101" pitchFamily="2" charset="-122"/>
                <a:cs typeface="Times New Roman" panose="02020603050405020304" pitchFamily="18" charset="0"/>
              </a:rPr>
              <a:t>Body fat percentage is derived from density of an individual, which is linearly related to weight and volume. Also, as is shown in the scatter plot of different variables, there exist linear relationship between these variables. Thus, linear models will be sufficient for the problem.</a:t>
            </a:r>
          </a:p>
          <a:p>
            <a:pPr marL="0" marR="0">
              <a:spcBef>
                <a:spcPts val="200"/>
              </a:spcBef>
              <a:spcAft>
                <a:spcPts val="0"/>
              </a:spcAft>
            </a:pPr>
            <a:r>
              <a:rPr lang="en-US" sz="1800" b="1">
                <a:solidFill>
                  <a:srgbClr val="2F5496"/>
                </a:solidFill>
                <a:effectLst/>
                <a:latin typeface="Times New Roman" panose="02020603050405020304" pitchFamily="18" charset="0"/>
                <a:ea typeface="等线 Light" panose="02010600030101010101" pitchFamily="2" charset="-122"/>
                <a:cs typeface="Times New Roman" panose="02020603050405020304" pitchFamily="18" charset="0"/>
              </a:rPr>
              <a:t>Progressive models</a:t>
            </a:r>
          </a:p>
          <a:p>
            <a:pPr marL="0" marR="0">
              <a:spcBef>
                <a:spcPts val="0"/>
              </a:spcBef>
              <a:spcAft>
                <a:spcPts val="800"/>
              </a:spcAft>
            </a:pPr>
            <a:r>
              <a:rPr lang="en-US" sz="1800">
                <a:effectLst/>
                <a:latin typeface="Times New Roman" panose="02020603050405020304" pitchFamily="18" charset="0"/>
                <a:ea typeface="等线" panose="02010600030101010101" pitchFamily="2" charset="-122"/>
                <a:cs typeface="Times New Roman" panose="02020603050405020304" pitchFamily="18" charset="0"/>
              </a:rPr>
              <a:t>This model will be integrated into an application and intended for users, so to avoid overwhelming number of inputs and for users knowing different levels of information about themselves, different models should be applied. </a:t>
            </a:r>
          </a:p>
          <a:p>
            <a:pPr marL="0" marR="0">
              <a:spcBef>
                <a:spcPts val="0"/>
              </a:spcBef>
              <a:spcAft>
                <a:spcPts val="800"/>
              </a:spcAft>
            </a:pPr>
            <a:r>
              <a:rPr lang="en-US" sz="1800">
                <a:effectLst/>
                <a:latin typeface="Times New Roman" panose="02020603050405020304" pitchFamily="18" charset="0"/>
                <a:ea typeface="等线" panose="02010600030101010101" pitchFamily="2" charset="-122"/>
                <a:cs typeface="Times New Roman" panose="02020603050405020304" pitchFamily="18" charset="0"/>
              </a:rPr>
              <a:t>A precise estimation can be shown with detailed information, while even with little information a simple model can be used for a rough estimation. </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128306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 am glad to introduce you how we preprocessed the data and did the data cleaning. What we have mainly done is to find the abnormal data point which are not normal and reasonable. For example people cannot achieve the minimum body fat of 0. </a:t>
            </a:r>
            <a:r>
              <a:rPr lang="en-US" err="1"/>
              <a:t>Cuz</a:t>
            </a:r>
            <a:r>
              <a:rPr lang="en-US"/>
              <a:t> normal human being are not able to have a 0 bodyfat. This is a very extreme example and there exists a few other unreasonable data points or at least we assume they are unreasonable, which probably are the outliers. So I am </a:t>
            </a:r>
            <a:r>
              <a:rPr lang="en-US" err="1"/>
              <a:t>gonna</a:t>
            </a:r>
            <a:r>
              <a:rPr lang="en-US"/>
              <a:t> went through the process of how we find those outliers. In our project, three methods are implemented to find the outliers. First we look into the key aspect about the data, which is the summary and descriptions. There are three points that we assumed abnormal. The minimum bodyfat, minimum density, and minimum height. And then we look into the </a:t>
            </a:r>
            <a:r>
              <a:rPr lang="en-US" err="1"/>
              <a:t>siri’s</a:t>
            </a:r>
            <a:r>
              <a:rPr lang="en-US"/>
              <a:t> equation, which indicates that the inverse of body density has a linear relationship with bodyfat. We checked to see that if every points satisfy such linear relationship and find out those do not. Last, we decide to look at how influential the data points are and find out those points differ significantly from other observations. In this method, four measures are used to find the outliers, which are DFFITS, cook’s distance, leverage and DFBETAs, which </a:t>
            </a:r>
            <a:r>
              <a:rPr lang="en-US" b="0" i="0">
                <a:solidFill>
                  <a:srgbClr val="202122"/>
                </a:solidFill>
                <a:effectLst/>
                <a:latin typeface="Arial" panose="020B0604020202020204" pitchFamily="34" charset="0"/>
              </a:rPr>
              <a:t>measures the difference in each parameter estimate with and without the influential point.</a:t>
            </a:r>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66108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briefly result of our four measures. I’d like to show you how significantly the outliers differ from other observations. After we find out those outliers, we directly dropped those data points.</a:t>
            </a:r>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7855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compare the two main methods we have used in our models. They are exhaustive search and backward stepwise regression. So for the exhaustive search, it is very easy to implement, and it can always find the best solution. But it also has clear disadvantages. Exhaustive search is extremely time-consuming and memory-consuming. However, our dataset is mall enough so this problem would not be substantial. The second method we have used is backward stepwise regression. It is faster than exhaustive search, and it has ability to manage large amounts of potential predictor variables. But the backward stepwise regression could be over-simplified, which means it may select some unreasonable variable and it is prone to be overfitted.</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5334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summarize, in this presentation we have cleaned the data set with various methods. Then we developed three linear models for different users with different levels of precisions. Finally we have developed a web application as a demonstration </a:t>
            </a: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2422906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October 23, 2020</a:t>
            </a:fld>
            <a:endParaRPr lang="en-US">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October 23, 2020</a:t>
            </a:fld>
            <a:endParaRPr lang="en-US">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October 23, 2020</a:t>
            </a:fld>
            <a:endParaRPr lang="en-US">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1.png"/><Relationship Id="rId5" Type="http://schemas.openxmlformats.org/officeDocument/2006/relationships/image" Target="../media/image26.jpe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3289868" y="873258"/>
            <a:ext cx="7431061" cy="2844571"/>
          </a:xfrm>
        </p:spPr>
        <p:txBody>
          <a:bodyPr/>
          <a:lstStyle/>
          <a:p>
            <a:r>
              <a:rPr lang="en-US"/>
              <a:t>Linear Model for Body Fat Percentage Estimation </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1741738"/>
          </a:xfrm>
        </p:spPr>
        <p:txBody>
          <a:bodyPr/>
          <a:lstStyle/>
          <a:p>
            <a:r>
              <a:rPr lang="en-US">
                <a:latin typeface="+mj-lt"/>
              </a:rPr>
              <a:t>Hao Jiang</a:t>
            </a:r>
          </a:p>
          <a:p>
            <a:r>
              <a:rPr lang="en-US">
                <a:latin typeface="+mj-lt"/>
              </a:rPr>
              <a:t>Kou Wang </a:t>
            </a:r>
          </a:p>
          <a:p>
            <a:r>
              <a:rPr lang="en-US" err="1">
                <a:latin typeface="+mj-lt"/>
              </a:rPr>
              <a:t>Yicen</a:t>
            </a:r>
            <a:r>
              <a:rPr lang="en-US">
                <a:latin typeface="+mj-lt"/>
              </a:rPr>
              <a:t> Liu </a:t>
            </a:r>
          </a:p>
          <a:p>
            <a:r>
              <a:rPr lang="en-US"/>
              <a:t>10/20/2020</a:t>
            </a:r>
          </a:p>
          <a:p>
            <a:endParaRPr lang="en-US"/>
          </a:p>
        </p:txBody>
      </p:sp>
      <p:pic>
        <p:nvPicPr>
          <p:cNvPr id="4" name="Video 3">
            <a:hlinkClick r:id="" action="ppaction://media"/>
            <a:extLst>
              <a:ext uri="{FF2B5EF4-FFF2-40B4-BE49-F238E27FC236}">
                <a16:creationId xmlns:a16="http://schemas.microsoft.com/office/drawing/2014/main" id="{9121A417-2375-4F5C-9AD5-170EAF896A7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537658" y="6384022"/>
            <a:ext cx="654340" cy="490755"/>
          </a:xfrm>
          <a:prstGeom prst="rect">
            <a:avLst/>
          </a:prstGeom>
        </p:spPr>
      </p:pic>
    </p:spTree>
    <p:extLst>
      <p:ext uri="{BB962C8B-B14F-4D97-AF65-F5344CB8AC3E}">
        <p14:creationId xmlns:p14="http://schemas.microsoft.com/office/powerpoint/2010/main" val="2960950710"/>
      </p:ext>
    </p:extLst>
  </p:cSld>
  <p:clrMapOvr>
    <a:masterClrMapping/>
  </p:clrMapOvr>
  <mc:AlternateContent xmlns:mc="http://schemas.openxmlformats.org/markup-compatibility/2006">
    <mc:Choice xmlns:p14="http://schemas.microsoft.com/office/powerpoint/2010/main" Requires="p14">
      <p:transition spd="slow" p14:dur="2000" advTm="9172"/>
    </mc:Choice>
    <mc:Fallback>
      <p:transition spd="slow" advTm="9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53DB-8B91-8041-8049-8526AADDED26}"/>
              </a:ext>
            </a:extLst>
          </p:cNvPr>
          <p:cNvSpPr>
            <a:spLocks noGrp="1"/>
          </p:cNvSpPr>
          <p:nvPr>
            <p:ph type="title"/>
          </p:nvPr>
        </p:nvSpPr>
        <p:spPr/>
        <p:txBody>
          <a:bodyPr/>
          <a:lstStyle/>
          <a:p>
            <a:r>
              <a:rPr lang="en-US"/>
              <a:t>Model selection</a:t>
            </a:r>
          </a:p>
        </p:txBody>
      </p:sp>
      <p:sp>
        <p:nvSpPr>
          <p:cNvPr id="7" name="TextBox 6">
            <a:extLst>
              <a:ext uri="{FF2B5EF4-FFF2-40B4-BE49-F238E27FC236}">
                <a16:creationId xmlns:a16="http://schemas.microsoft.com/office/drawing/2014/main" id="{16A78625-6385-604C-88DD-E40A6DD45E9B}"/>
              </a:ext>
            </a:extLst>
          </p:cNvPr>
          <p:cNvSpPr txBox="1"/>
          <p:nvPr/>
        </p:nvSpPr>
        <p:spPr>
          <a:xfrm>
            <a:off x="964023" y="1839951"/>
            <a:ext cx="2001958" cy="369332"/>
          </a:xfrm>
          <a:prstGeom prst="rect">
            <a:avLst/>
          </a:prstGeom>
          <a:noFill/>
        </p:spPr>
        <p:txBody>
          <a:bodyPr wrap="none" rtlCol="0">
            <a:spAutoFit/>
          </a:bodyPr>
          <a:lstStyle/>
          <a:p>
            <a:r>
              <a:rPr lang="en-US">
                <a:solidFill>
                  <a:schemeClr val="bg1"/>
                </a:solidFill>
              </a:rPr>
              <a:t>Exhaustive search </a:t>
            </a:r>
          </a:p>
        </p:txBody>
      </p:sp>
      <p:pic>
        <p:nvPicPr>
          <p:cNvPr id="10" name="Picture 9" descr="Chart, scatter chart&#10;&#10;Description automatically generated">
            <a:extLst>
              <a:ext uri="{FF2B5EF4-FFF2-40B4-BE49-F238E27FC236}">
                <a16:creationId xmlns:a16="http://schemas.microsoft.com/office/drawing/2014/main" id="{4BB18505-6471-B343-BB81-40A491BC6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23" y="2293307"/>
            <a:ext cx="3576475" cy="4222826"/>
          </a:xfrm>
          <a:prstGeom prst="rect">
            <a:avLst/>
          </a:prstGeom>
        </p:spPr>
      </p:pic>
      <p:sp>
        <p:nvSpPr>
          <p:cNvPr id="11" name="TextBox 10">
            <a:extLst>
              <a:ext uri="{FF2B5EF4-FFF2-40B4-BE49-F238E27FC236}">
                <a16:creationId xmlns:a16="http://schemas.microsoft.com/office/drawing/2014/main" id="{A3C14B89-8D5F-CD42-BA64-C5C0585A289A}"/>
              </a:ext>
            </a:extLst>
          </p:cNvPr>
          <p:cNvSpPr txBox="1"/>
          <p:nvPr/>
        </p:nvSpPr>
        <p:spPr>
          <a:xfrm>
            <a:off x="6096000" y="1839951"/>
            <a:ext cx="3123932" cy="369332"/>
          </a:xfrm>
          <a:prstGeom prst="rect">
            <a:avLst/>
          </a:prstGeom>
          <a:noFill/>
        </p:spPr>
        <p:txBody>
          <a:bodyPr wrap="none" rtlCol="0">
            <a:spAutoFit/>
          </a:bodyPr>
          <a:lstStyle/>
          <a:p>
            <a:r>
              <a:rPr lang="en-US">
                <a:solidFill>
                  <a:schemeClr val="bg1"/>
                </a:solidFill>
              </a:rPr>
              <a:t>Backward stepwise regression</a:t>
            </a:r>
          </a:p>
        </p:txBody>
      </p:sp>
      <p:pic>
        <p:nvPicPr>
          <p:cNvPr id="13" name="Picture 12" descr="Chart, line chart&#10;&#10;Description automatically generated">
            <a:extLst>
              <a:ext uri="{FF2B5EF4-FFF2-40B4-BE49-F238E27FC236}">
                <a16:creationId xmlns:a16="http://schemas.microsoft.com/office/drawing/2014/main" id="{3E69F27B-8EA7-B945-BF34-EA29D2BCC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500" y="2209283"/>
            <a:ext cx="3828585" cy="4520498"/>
          </a:xfrm>
          <a:prstGeom prst="rect">
            <a:avLst/>
          </a:prstGeom>
        </p:spPr>
      </p:pic>
      <p:pic>
        <p:nvPicPr>
          <p:cNvPr id="3" name="Video 2">
            <a:hlinkClick r:id="" action="ppaction://media"/>
            <a:extLst>
              <a:ext uri="{FF2B5EF4-FFF2-40B4-BE49-F238E27FC236}">
                <a16:creationId xmlns:a16="http://schemas.microsoft.com/office/drawing/2014/main" id="{D7C00C52-CEA9-42EA-81D9-BAE7EFDB81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995102" y="5960326"/>
            <a:ext cx="1196897" cy="897673"/>
          </a:xfrm>
          <a:prstGeom prst="rect">
            <a:avLst/>
          </a:prstGeom>
        </p:spPr>
      </p:pic>
    </p:spTree>
    <p:extLst>
      <p:ext uri="{BB962C8B-B14F-4D97-AF65-F5344CB8AC3E}">
        <p14:creationId xmlns:p14="http://schemas.microsoft.com/office/powerpoint/2010/main" val="3199740740"/>
      </p:ext>
    </p:extLst>
  </p:cSld>
  <p:clrMapOvr>
    <a:masterClrMapping/>
  </p:clrMapOvr>
  <mc:AlternateContent xmlns:mc="http://schemas.openxmlformats.org/markup-compatibility/2006">
    <mc:Choice xmlns:p14="http://schemas.microsoft.com/office/powerpoint/2010/main" Requires="p14">
      <p:transition spd="slow" p14:dur="2000" advTm="54251"/>
    </mc:Choice>
    <mc:Fallback>
      <p:transition spd="slow" advTm="5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5CDB3-A8EE-624C-8467-B1935D014DEE}"/>
              </a:ext>
            </a:extLst>
          </p:cNvPr>
          <p:cNvSpPr>
            <a:spLocks noGrp="1"/>
          </p:cNvSpPr>
          <p:nvPr>
            <p:ph type="title"/>
          </p:nvPr>
        </p:nvSpPr>
        <p:spPr/>
        <p:txBody>
          <a:bodyPr/>
          <a:lstStyle/>
          <a:p>
            <a:r>
              <a:rPr lang="en-US"/>
              <a:t>Analysis</a:t>
            </a: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1DDC8A7E-B9E9-5142-A560-31234F093473}"/>
                  </a:ext>
                </a:extLst>
              </p:cNvPr>
              <p:cNvGraphicFramePr>
                <a:graphicFrameLocks noGrp="1"/>
              </p:cNvGraphicFramePr>
              <p:nvPr>
                <p:extLst>
                  <p:ext uri="{D42A27DB-BD31-4B8C-83A1-F6EECF244321}">
                    <p14:modId xmlns:p14="http://schemas.microsoft.com/office/powerpoint/2010/main" val="259072597"/>
                  </p:ext>
                </p:extLst>
              </p:nvPr>
            </p:nvGraphicFramePr>
            <p:xfrm>
              <a:off x="964023" y="2500078"/>
              <a:ext cx="5243343" cy="3519462"/>
            </p:xfrm>
            <a:graphic>
              <a:graphicData uri="http://schemas.openxmlformats.org/drawingml/2006/table">
                <a:tbl>
                  <a:tblPr firstRow="1" firstCol="1" bandRow="1">
                    <a:tableStyleId>{5C22544A-7EE6-4342-B048-85BDC9FD1C3A}</a:tableStyleId>
                  </a:tblPr>
                  <a:tblGrid>
                    <a:gridCol w="1710293">
                      <a:extLst>
                        <a:ext uri="{9D8B030D-6E8A-4147-A177-3AD203B41FA5}">
                          <a16:colId xmlns:a16="http://schemas.microsoft.com/office/drawing/2014/main" val="1667429295"/>
                        </a:ext>
                      </a:extLst>
                    </a:gridCol>
                    <a:gridCol w="1200085">
                      <a:extLst>
                        <a:ext uri="{9D8B030D-6E8A-4147-A177-3AD203B41FA5}">
                          <a16:colId xmlns:a16="http://schemas.microsoft.com/office/drawing/2014/main" val="262192618"/>
                        </a:ext>
                      </a:extLst>
                    </a:gridCol>
                    <a:gridCol w="1165797">
                      <a:extLst>
                        <a:ext uri="{9D8B030D-6E8A-4147-A177-3AD203B41FA5}">
                          <a16:colId xmlns:a16="http://schemas.microsoft.com/office/drawing/2014/main" val="928323317"/>
                        </a:ext>
                      </a:extLst>
                    </a:gridCol>
                    <a:gridCol w="1167168">
                      <a:extLst>
                        <a:ext uri="{9D8B030D-6E8A-4147-A177-3AD203B41FA5}">
                          <a16:colId xmlns:a16="http://schemas.microsoft.com/office/drawing/2014/main" val="1831565143"/>
                        </a:ext>
                      </a:extLst>
                    </a:gridCol>
                  </a:tblGrid>
                  <a:tr h="586577">
                    <a:tc>
                      <a:txBody>
                        <a:bodyPr/>
                        <a:lstStyle/>
                        <a:p>
                          <a:pPr>
                            <a:spcAft>
                              <a:spcPts val="0"/>
                            </a:spcAft>
                          </a:pPr>
                          <a:r>
                            <a:rPr lang="en-US" sz="1800">
                              <a:effectLst/>
                            </a:rPr>
                            <a:t> </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Level1</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Level3</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431635"/>
                      </a:ext>
                    </a:extLst>
                  </a:tr>
                  <a:tr h="586577">
                    <a:tc>
                      <a:txBody>
                        <a:bodyPr/>
                        <a:lstStyle/>
                        <a:p>
                          <a:pPr>
                            <a:spcAft>
                              <a:spcPts val="0"/>
                            </a:spcAft>
                          </a:pPr>
                          <a:r>
                            <a:rPr lang="en-US" sz="1800">
                              <a:effectLst/>
                            </a:rPr>
                            <a:t>RMSE train</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4.8764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4.2987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3.7550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1836930"/>
                      </a:ext>
                    </a:extLst>
                  </a:tr>
                  <a:tr h="586577">
                    <a:tc>
                      <a:txBody>
                        <a:bodyPr/>
                        <a:lstStyle/>
                        <a:p>
                          <a:pPr>
                            <a:spcAft>
                              <a:spcPts val="0"/>
                            </a:spcAft>
                          </a:pPr>
                          <a:r>
                            <a:rPr lang="en-US" sz="1800">
                              <a:effectLst/>
                            </a:rPr>
                            <a:t>RMSE test</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4.8251</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4.6265</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4.7662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574495"/>
                      </a:ext>
                    </a:extLst>
                  </a:tr>
                  <a:tr h="586577">
                    <a:tc>
                      <a:txBody>
                        <a:bodyPr/>
                        <a:lstStyle/>
                        <a:p>
                          <a:pPr>
                            <a:spcAft>
                              <a:spcPts val="0"/>
                            </a:spcAft>
                          </a:pPr>
                          <a:r>
                            <a:rPr lang="en-US" sz="1800">
                              <a:effectLst/>
                            </a:rPr>
                            <a:t>RMSE full</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4.8294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4.3216</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3.8587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725923"/>
                      </a:ext>
                    </a:extLst>
                  </a:tr>
                  <a:tr h="586577">
                    <a:tc>
                      <a:txBody>
                        <a:bodyPr/>
                        <a:lstStyle/>
                        <a:p>
                          <a:pPr>
                            <a:spcAft>
                              <a:spcPts val="0"/>
                            </a:spcAft>
                          </a:pPr>
                          <a14:m>
                            <m:oMath xmlns:m="http://schemas.openxmlformats.org/officeDocument/2006/math">
                              <m:sSubSup>
                                <m:sSubSupPr>
                                  <m:ctrlPr>
                                    <a:rPr lang="zh-CN" sz="1800" i="1" smtClean="0">
                                      <a:effectLst/>
                                      <a:latin typeface="Cambria Math" panose="02040503050406030204" pitchFamily="18" charset="0"/>
                                    </a:rPr>
                                  </m:ctrlPr>
                                </m:sSubSupPr>
                                <m:e>
                                  <m:r>
                                    <a:rPr lang="en-US" sz="1800">
                                      <a:effectLst/>
                                      <a:latin typeface="Cambria Math" panose="02040503050406030204" pitchFamily="18" charset="0"/>
                                    </a:rPr>
                                    <m:t>𝑅</m:t>
                                  </m:r>
                                </m:e>
                                <m:sub>
                                  <m:r>
                                    <a:rPr lang="en-US" sz="1800">
                                      <a:effectLst/>
                                      <a:latin typeface="Cambria Math" panose="02040503050406030204" pitchFamily="18" charset="0"/>
                                    </a:rPr>
                                    <m:t>𝑎𝑑𝑗</m:t>
                                  </m:r>
                                </m:sub>
                                <m:sup>
                                  <m:r>
                                    <a:rPr lang="en-US" sz="1800">
                                      <a:effectLst/>
                                      <a:latin typeface="Cambria Math" panose="02040503050406030204" pitchFamily="18" charset="0"/>
                                    </a:rPr>
                                    <m:t>2</m:t>
                                  </m:r>
                                </m:sup>
                              </m:sSubSup>
                            </m:oMath>
                          </a14:m>
                          <a:r>
                            <a:rPr lang="en-US" sz="1800">
                              <a:effectLst/>
                            </a:rPr>
                            <a:t> train</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0.5482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0.6367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0.7260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9122463"/>
                      </a:ext>
                    </a:extLst>
                  </a:tr>
                  <a:tr h="586577">
                    <a:tc>
                      <a:txBody>
                        <a:bodyPr/>
                        <a:lstStyle/>
                        <a:p>
                          <a:pPr>
                            <a:spcAft>
                              <a:spcPts val="0"/>
                            </a:spcAft>
                          </a:pPr>
                          <a14:m>
                            <m:oMath xmlns:m="http://schemas.openxmlformats.org/officeDocument/2006/math">
                              <m:sSubSup>
                                <m:sSubSupPr>
                                  <m:ctrlPr>
                                    <a:rPr lang="zh-CN" sz="1800" i="1" smtClean="0">
                                      <a:effectLst/>
                                      <a:latin typeface="Cambria Math" panose="02040503050406030204" pitchFamily="18" charset="0"/>
                                    </a:rPr>
                                  </m:ctrlPr>
                                </m:sSubSupPr>
                                <m:e>
                                  <m:r>
                                    <a:rPr lang="en-US" sz="1800">
                                      <a:effectLst/>
                                      <a:latin typeface="Cambria Math" panose="02040503050406030204" pitchFamily="18" charset="0"/>
                                    </a:rPr>
                                    <m:t>𝑅</m:t>
                                  </m:r>
                                </m:e>
                                <m:sub>
                                  <m:r>
                                    <a:rPr lang="en-US" sz="1800">
                                      <a:effectLst/>
                                      <a:latin typeface="Cambria Math" panose="02040503050406030204" pitchFamily="18" charset="0"/>
                                    </a:rPr>
                                    <m:t>𝑎𝑑𝑗</m:t>
                                  </m:r>
                                </m:sub>
                                <m:sup>
                                  <m:r>
                                    <a:rPr lang="en-US" sz="1800">
                                      <a:effectLst/>
                                      <a:latin typeface="Cambria Math" panose="02040503050406030204" pitchFamily="18" charset="0"/>
                                    </a:rPr>
                                    <m:t>2</m:t>
                                  </m:r>
                                </m:sup>
                              </m:sSubSup>
                            </m:oMath>
                          </a14:m>
                          <a:r>
                            <a:rPr lang="en-US" sz="1800">
                              <a:effectLst/>
                            </a:rPr>
                            <a:t> full</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0.5678</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0.6434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0.7220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3589931"/>
                      </a:ext>
                    </a:extLst>
                  </a:tr>
                </a:tbl>
              </a:graphicData>
            </a:graphic>
          </p:graphicFrame>
        </mc:Choice>
        <mc:Fallback>
          <p:graphicFrame>
            <p:nvGraphicFramePr>
              <p:cNvPr id="7" name="Table 6">
                <a:extLst>
                  <a:ext uri="{FF2B5EF4-FFF2-40B4-BE49-F238E27FC236}">
                    <a16:creationId xmlns:a16="http://schemas.microsoft.com/office/drawing/2014/main" id="{1DDC8A7E-B9E9-5142-A560-31234F093473}"/>
                  </a:ext>
                </a:extLst>
              </p:cNvPr>
              <p:cNvGraphicFramePr>
                <a:graphicFrameLocks noGrp="1"/>
              </p:cNvGraphicFramePr>
              <p:nvPr>
                <p:extLst>
                  <p:ext uri="{D42A27DB-BD31-4B8C-83A1-F6EECF244321}">
                    <p14:modId xmlns:p14="http://schemas.microsoft.com/office/powerpoint/2010/main" val="259072597"/>
                  </p:ext>
                </p:extLst>
              </p:nvPr>
            </p:nvGraphicFramePr>
            <p:xfrm>
              <a:off x="964023" y="2500078"/>
              <a:ext cx="5243343" cy="3519462"/>
            </p:xfrm>
            <a:graphic>
              <a:graphicData uri="http://schemas.openxmlformats.org/drawingml/2006/table">
                <a:tbl>
                  <a:tblPr firstRow="1" firstCol="1" bandRow="1">
                    <a:tableStyleId>{5C22544A-7EE6-4342-B048-85BDC9FD1C3A}</a:tableStyleId>
                  </a:tblPr>
                  <a:tblGrid>
                    <a:gridCol w="1710293">
                      <a:extLst>
                        <a:ext uri="{9D8B030D-6E8A-4147-A177-3AD203B41FA5}">
                          <a16:colId xmlns:a16="http://schemas.microsoft.com/office/drawing/2014/main" val="1667429295"/>
                        </a:ext>
                      </a:extLst>
                    </a:gridCol>
                    <a:gridCol w="1200085">
                      <a:extLst>
                        <a:ext uri="{9D8B030D-6E8A-4147-A177-3AD203B41FA5}">
                          <a16:colId xmlns:a16="http://schemas.microsoft.com/office/drawing/2014/main" val="262192618"/>
                        </a:ext>
                      </a:extLst>
                    </a:gridCol>
                    <a:gridCol w="1165797">
                      <a:extLst>
                        <a:ext uri="{9D8B030D-6E8A-4147-A177-3AD203B41FA5}">
                          <a16:colId xmlns:a16="http://schemas.microsoft.com/office/drawing/2014/main" val="928323317"/>
                        </a:ext>
                      </a:extLst>
                    </a:gridCol>
                    <a:gridCol w="1167168">
                      <a:extLst>
                        <a:ext uri="{9D8B030D-6E8A-4147-A177-3AD203B41FA5}">
                          <a16:colId xmlns:a16="http://schemas.microsoft.com/office/drawing/2014/main" val="1831565143"/>
                        </a:ext>
                      </a:extLst>
                    </a:gridCol>
                  </a:tblGrid>
                  <a:tr h="586577">
                    <a:tc>
                      <a:txBody>
                        <a:bodyPr/>
                        <a:lstStyle/>
                        <a:p>
                          <a:pPr>
                            <a:spcAft>
                              <a:spcPts val="0"/>
                            </a:spcAft>
                          </a:pPr>
                          <a:r>
                            <a:rPr lang="en-US" sz="1800">
                              <a:effectLst/>
                            </a:rPr>
                            <a:t> </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Level1</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Level3</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431635"/>
                      </a:ext>
                    </a:extLst>
                  </a:tr>
                  <a:tr h="586577">
                    <a:tc>
                      <a:txBody>
                        <a:bodyPr/>
                        <a:lstStyle/>
                        <a:p>
                          <a:pPr>
                            <a:spcAft>
                              <a:spcPts val="0"/>
                            </a:spcAft>
                          </a:pPr>
                          <a:r>
                            <a:rPr lang="en-US" sz="1800">
                              <a:effectLst/>
                            </a:rPr>
                            <a:t>RMSE train</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4.8764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4.2987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3.7550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1836930"/>
                      </a:ext>
                    </a:extLst>
                  </a:tr>
                  <a:tr h="586577">
                    <a:tc>
                      <a:txBody>
                        <a:bodyPr/>
                        <a:lstStyle/>
                        <a:p>
                          <a:pPr>
                            <a:spcAft>
                              <a:spcPts val="0"/>
                            </a:spcAft>
                          </a:pPr>
                          <a:r>
                            <a:rPr lang="en-US" sz="1800">
                              <a:effectLst/>
                            </a:rPr>
                            <a:t>RMSE test</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4.8251</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4.6265</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4.7662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574495"/>
                      </a:ext>
                    </a:extLst>
                  </a:tr>
                  <a:tr h="586577">
                    <a:tc>
                      <a:txBody>
                        <a:bodyPr/>
                        <a:lstStyle/>
                        <a:p>
                          <a:pPr>
                            <a:spcAft>
                              <a:spcPts val="0"/>
                            </a:spcAft>
                          </a:pPr>
                          <a:r>
                            <a:rPr lang="en-US" sz="1800">
                              <a:effectLst/>
                            </a:rPr>
                            <a:t>RMSE full</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4.8294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4.3216</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3.8587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725923"/>
                      </a:ext>
                    </a:extLst>
                  </a:tr>
                  <a:tr h="586577">
                    <a:tc>
                      <a:txBody>
                        <a:bodyPr/>
                        <a:lstStyle/>
                        <a:p>
                          <a:endParaRPr lang="en-US"/>
                        </a:p>
                      </a:txBody>
                      <a:tcPr marL="68580" marR="68580" marT="0" marB="0">
                        <a:blipFill>
                          <a:blip r:embed="rId4"/>
                          <a:stretch>
                            <a:fillRect l="-356" t="-410309" r="-207829" b="-101031"/>
                          </a:stretch>
                        </a:blipFill>
                      </a:tcPr>
                    </a:tc>
                    <a:tc>
                      <a:txBody>
                        <a:bodyPr/>
                        <a:lstStyle/>
                        <a:p>
                          <a:pPr>
                            <a:spcAft>
                              <a:spcPts val="0"/>
                            </a:spcAft>
                          </a:pPr>
                          <a:r>
                            <a:rPr lang="en-US" sz="1800">
                              <a:effectLst/>
                            </a:rPr>
                            <a:t>0.5482</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0.6367</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0.7260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9122463"/>
                      </a:ext>
                    </a:extLst>
                  </a:tr>
                  <a:tr h="586577">
                    <a:tc>
                      <a:txBody>
                        <a:bodyPr/>
                        <a:lstStyle/>
                        <a:p>
                          <a:endParaRPr lang="en-US"/>
                        </a:p>
                      </a:txBody>
                      <a:tcPr marL="68580" marR="68580" marT="0" marB="0">
                        <a:blipFill>
                          <a:blip r:embed="rId4"/>
                          <a:stretch>
                            <a:fillRect l="-356" t="-515625" r="-207829" b="-2083"/>
                          </a:stretch>
                        </a:blipFill>
                      </a:tcPr>
                    </a:tc>
                    <a:tc>
                      <a:txBody>
                        <a:bodyPr/>
                        <a:lstStyle/>
                        <a:p>
                          <a:pPr>
                            <a:spcAft>
                              <a:spcPts val="0"/>
                            </a:spcAft>
                          </a:pPr>
                          <a:r>
                            <a:rPr lang="en-US" sz="1800">
                              <a:effectLst/>
                            </a:rPr>
                            <a:t>0.5678</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0.6434</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US" sz="1800">
                              <a:effectLst/>
                            </a:rPr>
                            <a:t>0.7220</a:t>
                          </a:r>
                          <a:endParaRPr lang="zh-CN"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3589931"/>
                      </a:ext>
                    </a:extLst>
                  </a:tr>
                </a:tbl>
              </a:graphicData>
            </a:graphic>
          </p:graphicFrame>
        </mc:Fallback>
      </mc:AlternateContent>
      <p:sp>
        <p:nvSpPr>
          <p:cNvPr id="8" name="Rectangle 7">
            <a:extLst>
              <a:ext uri="{FF2B5EF4-FFF2-40B4-BE49-F238E27FC236}">
                <a16:creationId xmlns:a16="http://schemas.microsoft.com/office/drawing/2014/main" id="{2AE2170B-A4C7-BB44-A6C0-5056528DF212}"/>
              </a:ext>
            </a:extLst>
          </p:cNvPr>
          <p:cNvSpPr/>
          <p:nvPr/>
        </p:nvSpPr>
        <p:spPr>
          <a:xfrm>
            <a:off x="964022" y="1721803"/>
            <a:ext cx="4481491" cy="448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Training set 75%</a:t>
            </a:r>
          </a:p>
        </p:txBody>
      </p:sp>
      <p:sp>
        <p:nvSpPr>
          <p:cNvPr id="9" name="Rectangle 8">
            <a:extLst>
              <a:ext uri="{FF2B5EF4-FFF2-40B4-BE49-F238E27FC236}">
                <a16:creationId xmlns:a16="http://schemas.microsoft.com/office/drawing/2014/main" id="{5AEDD999-5343-4B46-B97F-F50075A275ED}"/>
              </a:ext>
            </a:extLst>
          </p:cNvPr>
          <p:cNvSpPr/>
          <p:nvPr/>
        </p:nvSpPr>
        <p:spPr>
          <a:xfrm>
            <a:off x="5445514" y="1721803"/>
            <a:ext cx="1801479" cy="4485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ysClr val="windowText" lastClr="000000"/>
                </a:solidFill>
              </a:rPr>
              <a:t>Testing set 25%</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0603FC5-0B9A-FC45-88EB-80B21E5998D5}"/>
                  </a:ext>
                </a:extLst>
              </p:cNvPr>
              <p:cNvSpPr txBox="1"/>
              <p:nvPr/>
            </p:nvSpPr>
            <p:spPr>
              <a:xfrm>
                <a:off x="6207366" y="2500078"/>
                <a:ext cx="5847102" cy="3324500"/>
              </a:xfrm>
              <a:prstGeom prst="rect">
                <a:avLst/>
              </a:prstGeom>
              <a:noFill/>
            </p:spPr>
            <p:txBody>
              <a:bodyPr wrap="square" rtlCol="0">
                <a:spAutoFit/>
              </a:bodyPr>
              <a:lstStyle/>
              <a:p>
                <a:r>
                  <a:rPr lang="en-US">
                    <a:solidFill>
                      <a:schemeClr val="bg1"/>
                    </a:solidFill>
                  </a:rPr>
                  <a:t>“RMSE train” and “</a:t>
                </a:r>
                <a14:m>
                  <m:oMath xmlns:m="http://schemas.openxmlformats.org/officeDocument/2006/math">
                    <m:sSubSup>
                      <m:sSubSupPr>
                        <m:ctrlPr>
                          <a:rPr lang="zh-CN" alt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𝑎𝑑𝑗</m:t>
                        </m:r>
                      </m:sub>
                      <m:sup>
                        <m:r>
                          <a:rPr lang="en-US" i="1">
                            <a:solidFill>
                              <a:schemeClr val="bg1"/>
                            </a:solidFill>
                            <a:latin typeface="Cambria Math" panose="02040503050406030204" pitchFamily="18" charset="0"/>
                          </a:rPr>
                          <m:t>2</m:t>
                        </m:r>
                      </m:sup>
                    </m:sSubSup>
                  </m:oMath>
                </a14:m>
                <a:r>
                  <a:rPr lang="en-US">
                    <a:solidFill>
                      <a:schemeClr val="bg1"/>
                    </a:solidFill>
                  </a:rPr>
                  <a:t> train” :</a:t>
                </a:r>
              </a:p>
              <a:p>
                <a:r>
                  <a:rPr lang="en-US">
                    <a:solidFill>
                      <a:schemeClr val="bg1"/>
                    </a:solidFill>
                  </a:rPr>
                  <a:t>The RMSE and </a:t>
                </a:r>
                <a14:m>
                  <m:oMath xmlns:m="http://schemas.openxmlformats.org/officeDocument/2006/math">
                    <m:sSubSup>
                      <m:sSubSupPr>
                        <m:ctrlPr>
                          <a:rPr lang="zh-CN" alt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𝑎𝑑𝑗</m:t>
                        </m:r>
                      </m:sub>
                      <m:sup>
                        <m:r>
                          <a:rPr lang="en-US" i="1">
                            <a:solidFill>
                              <a:schemeClr val="bg1"/>
                            </a:solidFill>
                            <a:latin typeface="Cambria Math" panose="02040503050406030204" pitchFamily="18" charset="0"/>
                          </a:rPr>
                          <m:t>2</m:t>
                        </m:r>
                      </m:sup>
                    </m:sSubSup>
                  </m:oMath>
                </a14:m>
                <a:r>
                  <a:rPr lang="en-US">
                    <a:solidFill>
                      <a:schemeClr val="bg1"/>
                    </a:solidFill>
                  </a:rPr>
                  <a:t> of the model trained on training data.</a:t>
                </a:r>
              </a:p>
              <a:p>
                <a:endParaRPr lang="en-US">
                  <a:solidFill>
                    <a:schemeClr val="bg1"/>
                  </a:solidFill>
                </a:endParaRPr>
              </a:p>
              <a:p>
                <a:r>
                  <a:rPr lang="en-US">
                    <a:solidFill>
                      <a:schemeClr val="bg1"/>
                    </a:solidFill>
                  </a:rPr>
                  <a:t>“RMSE test”: </a:t>
                </a:r>
              </a:p>
              <a:p>
                <a:r>
                  <a:rPr lang="en-US">
                    <a:solidFill>
                      <a:schemeClr val="bg1"/>
                    </a:solidFill>
                  </a:rPr>
                  <a:t>The RMSE on testing data with the model trained on training data.  </a:t>
                </a:r>
              </a:p>
              <a:p>
                <a:endParaRPr lang="en-US">
                  <a:solidFill>
                    <a:schemeClr val="bg1"/>
                  </a:solidFill>
                </a:endParaRPr>
              </a:p>
              <a:p>
                <a:r>
                  <a:rPr lang="en-US">
                    <a:solidFill>
                      <a:schemeClr val="bg1"/>
                    </a:solidFill>
                  </a:rPr>
                  <a:t>“RMSE full” and “</a:t>
                </a:r>
                <a14:m>
                  <m:oMath xmlns:m="http://schemas.openxmlformats.org/officeDocument/2006/math">
                    <m:sSubSup>
                      <m:sSubSupPr>
                        <m:ctrlPr>
                          <a:rPr lang="zh-CN" alt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𝑎𝑑𝑗</m:t>
                        </m:r>
                      </m:sub>
                      <m:sup>
                        <m:r>
                          <a:rPr lang="en-US" i="1">
                            <a:solidFill>
                              <a:schemeClr val="bg1"/>
                            </a:solidFill>
                            <a:latin typeface="Cambria Math" panose="02040503050406030204" pitchFamily="18" charset="0"/>
                          </a:rPr>
                          <m:t>2</m:t>
                        </m:r>
                      </m:sup>
                    </m:sSubSup>
                  </m:oMath>
                </a14:m>
                <a:r>
                  <a:rPr lang="en-US">
                    <a:solidFill>
                      <a:schemeClr val="bg1"/>
                    </a:solidFill>
                  </a:rPr>
                  <a:t> full”:</a:t>
                </a:r>
              </a:p>
              <a:p>
                <a:r>
                  <a:rPr lang="en-US">
                    <a:solidFill>
                      <a:schemeClr val="bg1"/>
                    </a:solidFill>
                  </a:rPr>
                  <a:t>The RMSE and </a:t>
                </a:r>
                <a14:m>
                  <m:oMath xmlns:m="http://schemas.openxmlformats.org/officeDocument/2006/math">
                    <m:sSubSup>
                      <m:sSubSupPr>
                        <m:ctrlPr>
                          <a:rPr lang="zh-CN" alt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𝑎𝑑𝑗</m:t>
                        </m:r>
                      </m:sub>
                      <m:sup>
                        <m:r>
                          <a:rPr lang="en-US" i="1">
                            <a:solidFill>
                              <a:schemeClr val="bg1"/>
                            </a:solidFill>
                            <a:latin typeface="Cambria Math" panose="02040503050406030204" pitchFamily="18" charset="0"/>
                          </a:rPr>
                          <m:t>2</m:t>
                        </m:r>
                      </m:sup>
                    </m:sSubSup>
                  </m:oMath>
                </a14:m>
                <a:r>
                  <a:rPr lang="en-US">
                    <a:solidFill>
                      <a:schemeClr val="bg1"/>
                    </a:solidFill>
                  </a:rPr>
                  <a:t> of the model trained on all of the data.</a:t>
                </a:r>
                <a:endParaRPr lang="zh-CN" altLang="en-US">
                  <a:solidFill>
                    <a:schemeClr val="bg1"/>
                  </a:solidFill>
                </a:endParaRPr>
              </a:p>
              <a:p>
                <a:endParaRPr lang="en-US">
                  <a:solidFill>
                    <a:schemeClr val="bg1"/>
                  </a:solidFill>
                </a:endParaRPr>
              </a:p>
            </p:txBody>
          </p:sp>
        </mc:Choice>
        <mc:Fallback>
          <p:sp>
            <p:nvSpPr>
              <p:cNvPr id="10" name="TextBox 9">
                <a:extLst>
                  <a:ext uri="{FF2B5EF4-FFF2-40B4-BE49-F238E27FC236}">
                    <a16:creationId xmlns:a16="http://schemas.microsoft.com/office/drawing/2014/main" id="{C0603FC5-0B9A-FC45-88EB-80B21E5998D5}"/>
                  </a:ext>
                </a:extLst>
              </p:cNvPr>
              <p:cNvSpPr txBox="1">
                <a:spLocks noRot="1" noChangeAspect="1" noMove="1" noResize="1" noEditPoints="1" noAdjustHandles="1" noChangeArrowheads="1" noChangeShapeType="1" noTextEdit="1"/>
              </p:cNvSpPr>
              <p:nvPr/>
            </p:nvSpPr>
            <p:spPr>
              <a:xfrm>
                <a:off x="6207366" y="2500078"/>
                <a:ext cx="5847102" cy="3324500"/>
              </a:xfrm>
              <a:prstGeom prst="rect">
                <a:avLst/>
              </a:prstGeom>
              <a:blipFill>
                <a:blip r:embed="rId5"/>
                <a:stretch>
                  <a:fillRect l="-834" t="-367" r="-1251"/>
                </a:stretch>
              </a:blipFill>
            </p:spPr>
            <p:txBody>
              <a:bodyPr/>
              <a:lstStyle/>
              <a:p>
                <a:r>
                  <a:rPr lang="en-US">
                    <a:noFill/>
                  </a:rPr>
                  <a:t> </a:t>
                </a:r>
              </a:p>
            </p:txBody>
          </p:sp>
        </mc:Fallback>
      </mc:AlternateContent>
      <p:pic>
        <p:nvPicPr>
          <p:cNvPr id="11" name="Video 10">
            <a:hlinkClick r:id="" action="ppaction://media"/>
            <a:extLst>
              <a:ext uri="{FF2B5EF4-FFF2-40B4-BE49-F238E27FC236}">
                <a16:creationId xmlns:a16="http://schemas.microsoft.com/office/drawing/2014/main" id="{7E0D7AFD-8A1E-4997-893B-0EE15F3BEAC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961649" y="5935236"/>
            <a:ext cx="1230350" cy="922763"/>
          </a:xfrm>
          <a:prstGeom prst="rect">
            <a:avLst/>
          </a:prstGeom>
        </p:spPr>
      </p:pic>
    </p:spTree>
    <p:extLst>
      <p:ext uri="{BB962C8B-B14F-4D97-AF65-F5344CB8AC3E}">
        <p14:creationId xmlns:p14="http://schemas.microsoft.com/office/powerpoint/2010/main" val="2593824304"/>
      </p:ext>
    </p:extLst>
  </p:cSld>
  <p:clrMapOvr>
    <a:masterClrMapping/>
  </p:clrMapOvr>
  <mc:AlternateContent xmlns:mc="http://schemas.openxmlformats.org/markup-compatibility/2006">
    <mc:Choice xmlns:p14="http://schemas.microsoft.com/office/powerpoint/2010/main" Requires="p14">
      <p:transition spd="slow" p14:dur="2000" advTm="20861"/>
    </mc:Choice>
    <mc:Fallback>
      <p:transition spd="slow" advTm="2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54C671-1F68-D24E-8154-E23D8D8C3FE8}"/>
              </a:ext>
            </a:extLst>
          </p:cNvPr>
          <p:cNvSpPr>
            <a:spLocks noGrp="1"/>
          </p:cNvSpPr>
          <p:nvPr>
            <p:ph type="title"/>
          </p:nvPr>
        </p:nvSpPr>
        <p:spPr/>
        <p:txBody>
          <a:bodyPr/>
          <a:lstStyle/>
          <a:p>
            <a:r>
              <a:rPr lang="en-US"/>
              <a:t>Model diagnostic</a:t>
            </a:r>
          </a:p>
        </p:txBody>
      </p:sp>
      <p:sp>
        <p:nvSpPr>
          <p:cNvPr id="7" name="TextBox 6">
            <a:extLst>
              <a:ext uri="{FF2B5EF4-FFF2-40B4-BE49-F238E27FC236}">
                <a16:creationId xmlns:a16="http://schemas.microsoft.com/office/drawing/2014/main" id="{38A1534C-2CE5-6E4C-9F40-F302ED49A58A}"/>
              </a:ext>
            </a:extLst>
          </p:cNvPr>
          <p:cNvSpPr txBox="1"/>
          <p:nvPr/>
        </p:nvSpPr>
        <p:spPr>
          <a:xfrm>
            <a:off x="964023" y="1706136"/>
            <a:ext cx="963534" cy="369332"/>
          </a:xfrm>
          <a:prstGeom prst="rect">
            <a:avLst/>
          </a:prstGeom>
          <a:noFill/>
        </p:spPr>
        <p:txBody>
          <a:bodyPr wrap="none" rtlCol="0">
            <a:spAutoFit/>
          </a:bodyPr>
          <a:lstStyle/>
          <a:p>
            <a:r>
              <a:rPr lang="en-US">
                <a:solidFill>
                  <a:schemeClr val="bg1"/>
                </a:solidFill>
              </a:rPr>
              <a:t>Q-Q Plot</a:t>
            </a:r>
          </a:p>
        </p:txBody>
      </p:sp>
      <p:pic>
        <p:nvPicPr>
          <p:cNvPr id="9" name="Picture 8" descr="Chart, line chart, histogram&#10;&#10;Description automatically generated">
            <a:extLst>
              <a:ext uri="{FF2B5EF4-FFF2-40B4-BE49-F238E27FC236}">
                <a16:creationId xmlns:a16="http://schemas.microsoft.com/office/drawing/2014/main" id="{3C562702-8C43-C04B-91CB-89FCEF0B4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22" y="2291678"/>
            <a:ext cx="3128475" cy="4019922"/>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A23BF7F5-5B71-214C-9BB8-1ABFAF71C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1262" y="2291678"/>
            <a:ext cx="3128475" cy="4019922"/>
          </a:xfrm>
          <a:prstGeom prst="rect">
            <a:avLst/>
          </a:prstGeom>
        </p:spPr>
      </p:pic>
      <p:pic>
        <p:nvPicPr>
          <p:cNvPr id="17" name="Picture 16" descr="Chart, line chart, histogram&#10;&#10;Description automatically generated">
            <a:extLst>
              <a:ext uri="{FF2B5EF4-FFF2-40B4-BE49-F238E27FC236}">
                <a16:creationId xmlns:a16="http://schemas.microsoft.com/office/drawing/2014/main" id="{BB8C720A-03D1-C544-A7A1-CA43F74046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8502" y="2291678"/>
            <a:ext cx="3128472" cy="4019918"/>
          </a:xfrm>
          <a:prstGeom prst="rect">
            <a:avLst/>
          </a:prstGeom>
        </p:spPr>
      </p:pic>
      <p:pic>
        <p:nvPicPr>
          <p:cNvPr id="10" name="Video 9">
            <a:hlinkClick r:id="" action="ppaction://media"/>
            <a:extLst>
              <a:ext uri="{FF2B5EF4-FFF2-40B4-BE49-F238E27FC236}">
                <a16:creationId xmlns:a16="http://schemas.microsoft.com/office/drawing/2014/main" id="{1D7C9AF7-74C9-427A-89D2-126BF1F5954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095739" y="6035804"/>
            <a:ext cx="1096260" cy="822195"/>
          </a:xfrm>
          <a:prstGeom prst="rect">
            <a:avLst/>
          </a:prstGeom>
        </p:spPr>
      </p:pic>
    </p:spTree>
    <p:extLst>
      <p:ext uri="{BB962C8B-B14F-4D97-AF65-F5344CB8AC3E}">
        <p14:creationId xmlns:p14="http://schemas.microsoft.com/office/powerpoint/2010/main" val="1706434469"/>
      </p:ext>
    </p:extLst>
  </p:cSld>
  <p:clrMapOvr>
    <a:masterClrMapping/>
  </p:clrMapOvr>
  <mc:AlternateContent xmlns:mc="http://schemas.openxmlformats.org/markup-compatibility/2006">
    <mc:Choice xmlns:p14="http://schemas.microsoft.com/office/powerpoint/2010/main" Requires="p14">
      <p:transition spd="slow" p14:dur="2000" advTm="4987"/>
    </mc:Choice>
    <mc:Fallback>
      <p:transition spd="slow" advTm="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54C671-1F68-D24E-8154-E23D8D8C3FE8}"/>
              </a:ext>
            </a:extLst>
          </p:cNvPr>
          <p:cNvSpPr>
            <a:spLocks noGrp="1"/>
          </p:cNvSpPr>
          <p:nvPr>
            <p:ph type="title"/>
          </p:nvPr>
        </p:nvSpPr>
        <p:spPr/>
        <p:txBody>
          <a:bodyPr/>
          <a:lstStyle/>
          <a:p>
            <a:r>
              <a:rPr lang="en-US"/>
              <a:t>Model diagnostic</a:t>
            </a:r>
          </a:p>
        </p:txBody>
      </p:sp>
      <p:sp>
        <p:nvSpPr>
          <p:cNvPr id="7" name="TextBox 6">
            <a:extLst>
              <a:ext uri="{FF2B5EF4-FFF2-40B4-BE49-F238E27FC236}">
                <a16:creationId xmlns:a16="http://schemas.microsoft.com/office/drawing/2014/main" id="{38A1534C-2CE5-6E4C-9F40-F302ED49A58A}"/>
              </a:ext>
            </a:extLst>
          </p:cNvPr>
          <p:cNvSpPr txBox="1"/>
          <p:nvPr/>
        </p:nvSpPr>
        <p:spPr>
          <a:xfrm>
            <a:off x="964023" y="1706136"/>
            <a:ext cx="1456489" cy="369332"/>
          </a:xfrm>
          <a:prstGeom prst="rect">
            <a:avLst/>
          </a:prstGeom>
          <a:noFill/>
        </p:spPr>
        <p:txBody>
          <a:bodyPr wrap="none" rtlCol="0">
            <a:spAutoFit/>
          </a:bodyPr>
          <a:lstStyle/>
          <a:p>
            <a:r>
              <a:rPr lang="en-US">
                <a:solidFill>
                  <a:schemeClr val="bg1"/>
                </a:solidFill>
              </a:rPr>
              <a:t>Residual Plot</a:t>
            </a:r>
          </a:p>
        </p:txBody>
      </p:sp>
      <p:pic>
        <p:nvPicPr>
          <p:cNvPr id="4" name="Picture 3" descr="Chart, scatter chart&#10;&#10;Description automatically generated">
            <a:extLst>
              <a:ext uri="{FF2B5EF4-FFF2-40B4-BE49-F238E27FC236}">
                <a16:creationId xmlns:a16="http://schemas.microsoft.com/office/drawing/2014/main" id="{ECDAE0D3-6D78-9248-94FC-B72C0AAC8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44" y="2291678"/>
            <a:ext cx="3187205" cy="4095387"/>
          </a:xfrm>
          <a:prstGeom prst="rect">
            <a:avLst/>
          </a:prstGeom>
        </p:spPr>
      </p:pic>
      <p:pic>
        <p:nvPicPr>
          <p:cNvPr id="6" name="Picture 5" descr="Chart, scatter chart&#10;&#10;Description automatically generated">
            <a:extLst>
              <a:ext uri="{FF2B5EF4-FFF2-40B4-BE49-F238E27FC236}">
                <a16:creationId xmlns:a16="http://schemas.microsoft.com/office/drawing/2014/main" id="{444344B0-60E1-1940-8014-4A1DA9E6C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1898" y="2291678"/>
            <a:ext cx="3187204" cy="4095386"/>
          </a:xfrm>
          <a:prstGeom prst="rect">
            <a:avLst/>
          </a:prstGeom>
        </p:spPr>
      </p:pic>
      <p:pic>
        <p:nvPicPr>
          <p:cNvPr id="10" name="Picture 9" descr="Chart, scatter chart&#10;&#10;Description automatically generated">
            <a:extLst>
              <a:ext uri="{FF2B5EF4-FFF2-40B4-BE49-F238E27FC236}">
                <a16:creationId xmlns:a16="http://schemas.microsoft.com/office/drawing/2014/main" id="{E359DE2E-9DA5-D546-BF1D-192D344E2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8851" y="2291678"/>
            <a:ext cx="3187204" cy="4095385"/>
          </a:xfrm>
          <a:prstGeom prst="rect">
            <a:avLst/>
          </a:prstGeom>
        </p:spPr>
      </p:pic>
      <p:pic>
        <p:nvPicPr>
          <p:cNvPr id="5" name="Video 4">
            <a:hlinkClick r:id="" action="ppaction://media"/>
            <a:extLst>
              <a:ext uri="{FF2B5EF4-FFF2-40B4-BE49-F238E27FC236}">
                <a16:creationId xmlns:a16="http://schemas.microsoft.com/office/drawing/2014/main" id="{CB49C607-9863-40B7-9BD8-65B800094CF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0945804" y="5923352"/>
            <a:ext cx="1246195" cy="934647"/>
          </a:xfrm>
          <a:prstGeom prst="rect">
            <a:avLst/>
          </a:prstGeom>
        </p:spPr>
      </p:pic>
    </p:spTree>
    <p:extLst>
      <p:ext uri="{BB962C8B-B14F-4D97-AF65-F5344CB8AC3E}">
        <p14:creationId xmlns:p14="http://schemas.microsoft.com/office/powerpoint/2010/main" val="2734979438"/>
      </p:ext>
    </p:extLst>
  </p:cSld>
  <p:clrMapOvr>
    <a:masterClrMapping/>
  </p:clrMapOvr>
  <mc:AlternateContent xmlns:mc="http://schemas.openxmlformats.org/markup-compatibility/2006">
    <mc:Choice xmlns:p14="http://schemas.microsoft.com/office/powerpoint/2010/main" Requires="p14">
      <p:transition spd="slow" p14:dur="2000" advTm="2130"/>
    </mc:Choice>
    <mc:Fallback>
      <p:transition spd="slow" advTm="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54C671-1F68-D24E-8154-E23D8D8C3FE8}"/>
              </a:ext>
            </a:extLst>
          </p:cNvPr>
          <p:cNvSpPr>
            <a:spLocks noGrp="1"/>
          </p:cNvSpPr>
          <p:nvPr>
            <p:ph type="title"/>
          </p:nvPr>
        </p:nvSpPr>
        <p:spPr/>
        <p:txBody>
          <a:bodyPr/>
          <a:lstStyle/>
          <a:p>
            <a:r>
              <a:rPr lang="en-US"/>
              <a:t>Model diagnostic</a:t>
            </a:r>
          </a:p>
        </p:txBody>
      </p:sp>
      <p:sp>
        <p:nvSpPr>
          <p:cNvPr id="7" name="TextBox 6">
            <a:extLst>
              <a:ext uri="{FF2B5EF4-FFF2-40B4-BE49-F238E27FC236}">
                <a16:creationId xmlns:a16="http://schemas.microsoft.com/office/drawing/2014/main" id="{38A1534C-2CE5-6E4C-9F40-F302ED49A58A}"/>
              </a:ext>
            </a:extLst>
          </p:cNvPr>
          <p:cNvSpPr txBox="1"/>
          <p:nvPr/>
        </p:nvSpPr>
        <p:spPr>
          <a:xfrm>
            <a:off x="964023" y="1706136"/>
            <a:ext cx="2700804" cy="369332"/>
          </a:xfrm>
          <a:prstGeom prst="rect">
            <a:avLst/>
          </a:prstGeom>
          <a:noFill/>
        </p:spPr>
        <p:txBody>
          <a:bodyPr wrap="none" rtlCol="0">
            <a:spAutoFit/>
          </a:bodyPr>
          <a:lstStyle/>
          <a:p>
            <a:r>
              <a:rPr lang="en-US">
                <a:solidFill>
                  <a:schemeClr val="bg1"/>
                </a:solidFill>
              </a:rPr>
              <a:t>Residuals vs Fitted values</a:t>
            </a:r>
          </a:p>
        </p:txBody>
      </p:sp>
      <p:pic>
        <p:nvPicPr>
          <p:cNvPr id="5" name="Picture 4" descr="Chart, scatter chart&#10;&#10;Description automatically generated">
            <a:extLst>
              <a:ext uri="{FF2B5EF4-FFF2-40B4-BE49-F238E27FC236}">
                <a16:creationId xmlns:a16="http://schemas.microsoft.com/office/drawing/2014/main" id="{CFD96F55-1B7D-2B41-8C11-ED142D310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23" y="2487148"/>
            <a:ext cx="3072718" cy="3948278"/>
          </a:xfrm>
          <a:prstGeom prst="rect">
            <a:avLst/>
          </a:prstGeom>
        </p:spPr>
      </p:pic>
      <p:pic>
        <p:nvPicPr>
          <p:cNvPr id="9" name="Picture 8" descr="Chart, scatter chart&#10;&#10;Description automatically generated">
            <a:extLst>
              <a:ext uri="{FF2B5EF4-FFF2-40B4-BE49-F238E27FC236}">
                <a16:creationId xmlns:a16="http://schemas.microsoft.com/office/drawing/2014/main" id="{B9796B37-D354-5343-8F14-6911F4F4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048" y="2487149"/>
            <a:ext cx="3072718" cy="3948277"/>
          </a:xfrm>
          <a:prstGeom prst="rect">
            <a:avLst/>
          </a:prstGeom>
        </p:spPr>
      </p:pic>
      <p:pic>
        <p:nvPicPr>
          <p:cNvPr id="12" name="Picture 11" descr="Chart, scatter chart&#10;&#10;Description automatically generated">
            <a:extLst>
              <a:ext uri="{FF2B5EF4-FFF2-40B4-BE49-F238E27FC236}">
                <a16:creationId xmlns:a16="http://schemas.microsoft.com/office/drawing/2014/main" id="{A4FAD895-6442-2E42-82EE-02C662168F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073" y="2487148"/>
            <a:ext cx="3072717" cy="3948276"/>
          </a:xfrm>
          <a:prstGeom prst="rect">
            <a:avLst/>
          </a:prstGeom>
        </p:spPr>
      </p:pic>
      <p:pic>
        <p:nvPicPr>
          <p:cNvPr id="8" name="Video 7">
            <a:hlinkClick r:id="" action="ppaction://media"/>
            <a:extLst>
              <a:ext uri="{FF2B5EF4-FFF2-40B4-BE49-F238E27FC236}">
                <a16:creationId xmlns:a16="http://schemas.microsoft.com/office/drawing/2014/main" id="{33241342-0588-4AF1-84B1-6900F3584B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006254" y="5968690"/>
            <a:ext cx="1185745" cy="889309"/>
          </a:xfrm>
          <a:prstGeom prst="rect">
            <a:avLst/>
          </a:prstGeom>
        </p:spPr>
      </p:pic>
    </p:spTree>
    <p:extLst>
      <p:ext uri="{BB962C8B-B14F-4D97-AF65-F5344CB8AC3E}">
        <p14:creationId xmlns:p14="http://schemas.microsoft.com/office/powerpoint/2010/main" val="24936966"/>
      </p:ext>
    </p:extLst>
  </p:cSld>
  <p:clrMapOvr>
    <a:masterClrMapping/>
  </p:clrMapOvr>
  <mc:AlternateContent xmlns:mc="http://schemas.openxmlformats.org/markup-compatibility/2006">
    <mc:Choice xmlns:p14="http://schemas.microsoft.com/office/powerpoint/2010/main" Requires="p14">
      <p:transition spd="slow" p14:dur="2000" advTm="12482"/>
    </mc:Choice>
    <mc:Fallback>
      <p:transition spd="slow" advTm="12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C8D2E-0F82-435E-AB87-0CA8F90121B5}"/>
              </a:ext>
            </a:extLst>
          </p:cNvPr>
          <p:cNvSpPr>
            <a:spLocks noGrp="1"/>
          </p:cNvSpPr>
          <p:nvPr>
            <p:ph type="title"/>
          </p:nvPr>
        </p:nvSpPr>
        <p:spPr/>
        <p:txBody>
          <a:bodyPr>
            <a:normAutofit fontScale="90000"/>
          </a:bodyPr>
          <a:lstStyle/>
          <a:p>
            <a:r>
              <a:rPr lang="en-US"/>
              <a:t>Model Strength &amp; Weakness</a:t>
            </a:r>
          </a:p>
        </p:txBody>
      </p:sp>
      <p:sp>
        <p:nvSpPr>
          <p:cNvPr id="4" name="Text Placeholder 3">
            <a:extLst>
              <a:ext uri="{FF2B5EF4-FFF2-40B4-BE49-F238E27FC236}">
                <a16:creationId xmlns:a16="http://schemas.microsoft.com/office/drawing/2014/main" id="{D4A85C9B-746B-4D46-8EF0-FC36FD0C9186}"/>
              </a:ext>
            </a:extLst>
          </p:cNvPr>
          <p:cNvSpPr>
            <a:spLocks noGrp="1"/>
          </p:cNvSpPr>
          <p:nvPr>
            <p:ph type="body" sz="quarter" idx="12"/>
          </p:nvPr>
        </p:nvSpPr>
        <p:spPr/>
        <p:txBody>
          <a:bodyPr/>
          <a:lstStyle/>
          <a:p>
            <a:r>
              <a:rPr lang="en-US" sz="2400"/>
              <a:t>Exhaustive search</a:t>
            </a:r>
            <a:endParaRPr lang="en-US"/>
          </a:p>
        </p:txBody>
      </p:sp>
      <p:sp>
        <p:nvSpPr>
          <p:cNvPr id="10" name="Text Placeholder 9">
            <a:extLst>
              <a:ext uri="{FF2B5EF4-FFF2-40B4-BE49-F238E27FC236}">
                <a16:creationId xmlns:a16="http://schemas.microsoft.com/office/drawing/2014/main" id="{8537A31C-A0EC-4D49-A36B-3FD683280AA6}"/>
              </a:ext>
            </a:extLst>
          </p:cNvPr>
          <p:cNvSpPr>
            <a:spLocks noGrp="1"/>
          </p:cNvSpPr>
          <p:nvPr>
            <p:ph type="body" sz="quarter" idx="18"/>
          </p:nvPr>
        </p:nvSpPr>
        <p:spPr/>
        <p:txBody>
          <a:bodyPr/>
          <a:lstStyle/>
          <a:p>
            <a:r>
              <a:rPr lang="en-US" sz="2400"/>
              <a:t>Backward stepwise regression </a:t>
            </a:r>
          </a:p>
          <a:p>
            <a:endParaRPr lang="en-US"/>
          </a:p>
        </p:txBody>
      </p:sp>
      <p:sp>
        <p:nvSpPr>
          <p:cNvPr id="16" name="Content Placeholder 3">
            <a:extLst>
              <a:ext uri="{FF2B5EF4-FFF2-40B4-BE49-F238E27FC236}">
                <a16:creationId xmlns:a16="http://schemas.microsoft.com/office/drawing/2014/main" id="{357E67E8-5E59-4A2F-B0AF-9F9C7F71EC69}"/>
              </a:ext>
            </a:extLst>
          </p:cNvPr>
          <p:cNvSpPr txBox="1">
            <a:spLocks/>
          </p:cNvSpPr>
          <p:nvPr/>
        </p:nvSpPr>
        <p:spPr>
          <a:xfrm>
            <a:off x="952500" y="2786445"/>
            <a:ext cx="4838700" cy="26168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Advantage</a:t>
            </a:r>
            <a:endParaRPr lang="en-US" sz="2000"/>
          </a:p>
          <a:p>
            <a:pPr lvl="1"/>
            <a:r>
              <a:rPr lang="en-US" sz="1800"/>
              <a:t>Easy to implement</a:t>
            </a:r>
          </a:p>
          <a:p>
            <a:pPr lvl="1"/>
            <a:r>
              <a:rPr lang="en-US" sz="1800"/>
              <a:t>Always can find the best solution</a:t>
            </a:r>
          </a:p>
          <a:p>
            <a:r>
              <a:rPr lang="en-US" sz="2400"/>
              <a:t>Disadvantage</a:t>
            </a:r>
            <a:endParaRPr lang="en-US" sz="1600"/>
          </a:p>
          <a:p>
            <a:pPr lvl="1"/>
            <a:r>
              <a:rPr lang="en-US" sz="1800"/>
              <a:t>Time-consuming</a:t>
            </a:r>
          </a:p>
          <a:p>
            <a:pPr lvl="1"/>
            <a:r>
              <a:rPr lang="en-US" sz="1800"/>
              <a:t>Memory-consuming</a:t>
            </a:r>
            <a:endParaRPr lang="en-US" sz="1100"/>
          </a:p>
          <a:p>
            <a:endParaRPr lang="en-US" sz="2000"/>
          </a:p>
        </p:txBody>
      </p:sp>
      <p:sp>
        <p:nvSpPr>
          <p:cNvPr id="18" name="Content Placeholder 3">
            <a:extLst>
              <a:ext uri="{FF2B5EF4-FFF2-40B4-BE49-F238E27FC236}">
                <a16:creationId xmlns:a16="http://schemas.microsoft.com/office/drawing/2014/main" id="{5A877C05-229B-425E-BA2A-CD07390517D2}"/>
              </a:ext>
            </a:extLst>
          </p:cNvPr>
          <p:cNvSpPr txBox="1">
            <a:spLocks/>
          </p:cNvSpPr>
          <p:nvPr/>
        </p:nvSpPr>
        <p:spPr>
          <a:xfrm>
            <a:off x="6399647" y="2746563"/>
            <a:ext cx="4838700" cy="3723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Advantage</a:t>
            </a:r>
            <a:endParaRPr lang="en-US" sz="2000"/>
          </a:p>
          <a:p>
            <a:pPr lvl="1"/>
            <a:r>
              <a:rPr lang="en-US" sz="1800"/>
              <a:t>More efficient than exhaustive search</a:t>
            </a:r>
          </a:p>
          <a:p>
            <a:pPr lvl="1"/>
            <a:r>
              <a:rPr lang="en-US" sz="1800"/>
              <a:t>Ability to manage large amounts of potential predictor variables, fine-tuning the model to choose the best predictor variables from the available options.</a:t>
            </a:r>
          </a:p>
          <a:p>
            <a:r>
              <a:rPr lang="en-US" sz="2400"/>
              <a:t>Disadvantage</a:t>
            </a:r>
            <a:endParaRPr lang="en-US" sz="1600"/>
          </a:p>
          <a:p>
            <a:pPr lvl="1"/>
            <a:r>
              <a:rPr lang="en-US" sz="1800">
                <a:latin typeface="Calibri" panose="020F0502020204030204" pitchFamily="34" charset="0"/>
                <a:ea typeface="等线" panose="02010600030101010101" pitchFamily="2" charset="-122"/>
                <a:cs typeface="Times New Roman" panose="02020603050405020304" pitchFamily="18" charset="0"/>
              </a:rPr>
              <a:t>M</a:t>
            </a:r>
            <a:r>
              <a:rPr lang="en-US" sz="1800">
                <a:effectLst/>
                <a:latin typeface="Calibri" panose="020F0502020204030204" pitchFamily="34" charset="0"/>
                <a:ea typeface="等线" panose="02010600030101010101" pitchFamily="2" charset="-122"/>
                <a:cs typeface="Times New Roman" panose="02020603050405020304" pitchFamily="18" charset="0"/>
              </a:rPr>
              <a:t>odel may be over-simplifications</a:t>
            </a:r>
            <a:endParaRPr lang="en-US" sz="1800"/>
          </a:p>
          <a:p>
            <a:pPr lvl="1"/>
            <a:r>
              <a:rPr lang="en-US" sz="1800">
                <a:effectLst/>
                <a:latin typeface="Calibri" panose="020F0502020204030204" pitchFamily="34" charset="0"/>
                <a:ea typeface="等线" panose="02010600030101010101" pitchFamily="2" charset="-122"/>
                <a:cs typeface="Times New Roman" panose="02020603050405020304" pitchFamily="18" charset="0"/>
              </a:rPr>
              <a:t>It may select several ridiculous explanatory variables.</a:t>
            </a:r>
            <a:endParaRPr lang="en-US" sz="2000"/>
          </a:p>
        </p:txBody>
      </p:sp>
      <p:pic>
        <p:nvPicPr>
          <p:cNvPr id="20" name="Video 19">
            <a:hlinkClick r:id="" action="ppaction://media"/>
            <a:extLst>
              <a:ext uri="{FF2B5EF4-FFF2-40B4-BE49-F238E27FC236}">
                <a16:creationId xmlns:a16="http://schemas.microsoft.com/office/drawing/2014/main" id="{8E1D0EAA-04C3-4E2C-89FD-22475FA9F0D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084312" y="6027234"/>
            <a:ext cx="1107687" cy="830766"/>
          </a:xfrm>
          <a:prstGeom prst="rect">
            <a:avLst/>
          </a:prstGeom>
        </p:spPr>
      </p:pic>
    </p:spTree>
    <p:extLst>
      <p:ext uri="{BB962C8B-B14F-4D97-AF65-F5344CB8AC3E}">
        <p14:creationId xmlns:p14="http://schemas.microsoft.com/office/powerpoint/2010/main" val="2234152013"/>
      </p:ext>
    </p:extLst>
  </p:cSld>
  <p:clrMapOvr>
    <a:masterClrMapping/>
  </p:clrMapOvr>
  <mc:AlternateContent xmlns:mc="http://schemas.openxmlformats.org/markup-compatibility/2006">
    <mc:Choice xmlns:p14="http://schemas.microsoft.com/office/powerpoint/2010/main" Requires="p14">
      <p:transition spd="slow" p14:dur="2000" advTm="19729"/>
    </mc:Choice>
    <mc:Fallback>
      <p:transition spd="slow" advTm="19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85DB89-AAC7-40B1-B660-A592C83D0F7E}"/>
              </a:ext>
            </a:extLst>
          </p:cNvPr>
          <p:cNvSpPr>
            <a:spLocks noGrp="1"/>
          </p:cNvSpPr>
          <p:nvPr>
            <p:ph type="title"/>
          </p:nvPr>
        </p:nvSpPr>
        <p:spPr/>
        <p:txBody>
          <a:bodyPr/>
          <a:lstStyle/>
          <a:p>
            <a:r>
              <a:rPr lang="en-US"/>
              <a:t>Summary</a:t>
            </a:r>
          </a:p>
        </p:txBody>
      </p:sp>
      <p:sp>
        <p:nvSpPr>
          <p:cNvPr id="4" name="Text Placeholder 3">
            <a:extLst>
              <a:ext uri="{FF2B5EF4-FFF2-40B4-BE49-F238E27FC236}">
                <a16:creationId xmlns:a16="http://schemas.microsoft.com/office/drawing/2014/main" id="{A3E809DC-CD0B-4511-9525-8F4A3B017E71}"/>
              </a:ext>
            </a:extLst>
          </p:cNvPr>
          <p:cNvSpPr>
            <a:spLocks noGrp="1"/>
          </p:cNvSpPr>
          <p:nvPr>
            <p:ph type="body" sz="quarter" idx="11"/>
          </p:nvPr>
        </p:nvSpPr>
        <p:spPr/>
        <p:txBody>
          <a:bodyPr/>
          <a:lstStyle/>
          <a:p>
            <a:pPr marL="285750" indent="-285750">
              <a:buFont typeface="Arial" panose="020B0604020202020204" pitchFamily="34" charset="0"/>
              <a:buChar char="•"/>
            </a:pPr>
            <a:r>
              <a:rPr lang="en-US" sz="1800"/>
              <a:t>Data Cleaning </a:t>
            </a:r>
          </a:p>
          <a:p>
            <a:pPr marL="285750" indent="-285750">
              <a:buFont typeface="Arial" panose="020B0604020202020204" pitchFamily="34" charset="0"/>
              <a:buChar char="•"/>
            </a:pPr>
            <a:r>
              <a:rPr lang="en-US" sz="1800"/>
              <a:t>Model Development </a:t>
            </a:r>
          </a:p>
          <a:p>
            <a:pPr marL="285750" indent="-285750">
              <a:buFont typeface="Arial" panose="020B0604020202020204" pitchFamily="34" charset="0"/>
              <a:buChar char="•"/>
            </a:pPr>
            <a:r>
              <a:rPr lang="en-US" sz="1800"/>
              <a:t>Application Development </a:t>
            </a:r>
          </a:p>
        </p:txBody>
      </p:sp>
      <p:pic>
        <p:nvPicPr>
          <p:cNvPr id="12" name="Picture 11">
            <a:extLst>
              <a:ext uri="{FF2B5EF4-FFF2-40B4-BE49-F238E27FC236}">
                <a16:creationId xmlns:a16="http://schemas.microsoft.com/office/drawing/2014/main" id="{403F6CD4-A41F-438F-A38C-E0D72C6B7873}"/>
              </a:ext>
            </a:extLst>
          </p:cNvPr>
          <p:cNvPicPr>
            <a:picLocks noChangeAspect="1"/>
          </p:cNvPicPr>
          <p:nvPr/>
        </p:nvPicPr>
        <p:blipFill>
          <a:blip r:embed="rId5"/>
          <a:stretch>
            <a:fillRect/>
          </a:stretch>
        </p:blipFill>
        <p:spPr>
          <a:xfrm>
            <a:off x="7544874" y="0"/>
            <a:ext cx="4370294" cy="6858000"/>
          </a:xfrm>
          <a:prstGeom prst="rect">
            <a:avLst/>
          </a:prstGeom>
        </p:spPr>
      </p:pic>
      <p:pic>
        <p:nvPicPr>
          <p:cNvPr id="9" name="Video 8">
            <a:hlinkClick r:id="" action="ppaction://media"/>
            <a:extLst>
              <a:ext uri="{FF2B5EF4-FFF2-40B4-BE49-F238E27FC236}">
                <a16:creationId xmlns:a16="http://schemas.microsoft.com/office/drawing/2014/main" id="{22FD89C3-BE0B-4D00-8226-527F9CF82D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006254" y="5968690"/>
            <a:ext cx="1185745" cy="889309"/>
          </a:xfrm>
          <a:prstGeom prst="rect">
            <a:avLst/>
          </a:prstGeom>
        </p:spPr>
      </p:pic>
    </p:spTree>
    <p:extLst>
      <p:ext uri="{BB962C8B-B14F-4D97-AF65-F5344CB8AC3E}">
        <p14:creationId xmlns:p14="http://schemas.microsoft.com/office/powerpoint/2010/main" val="3477323212"/>
      </p:ext>
    </p:extLst>
  </p:cSld>
  <p:clrMapOvr>
    <a:masterClrMapping/>
  </p:clrMapOvr>
  <mc:AlternateContent xmlns:mc="http://schemas.openxmlformats.org/markup-compatibility/2006">
    <mc:Choice xmlns:p14="http://schemas.microsoft.com/office/powerpoint/2010/main" Requires="p14">
      <p:transition spd="slow" p14:dur="2000" advTm="15155"/>
    </mc:Choice>
    <mc:Fallback>
      <p:transition spd="slow" advTm="1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a:t>Thank you</a:t>
            </a:r>
          </a:p>
        </p:txBody>
      </p:sp>
      <p:pic>
        <p:nvPicPr>
          <p:cNvPr id="13" name="Picture Placeholder 12">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p:blipFill>
        <p:spPr>
          <a:xfrm>
            <a:off x="0" y="381000"/>
            <a:ext cx="6096000" cy="6096000"/>
          </a:xfrm>
        </p:spPr>
      </p:pic>
      <p:pic>
        <p:nvPicPr>
          <p:cNvPr id="3" name="Video 2">
            <a:hlinkClick r:id="" action="ppaction://media"/>
            <a:extLst>
              <a:ext uri="{FF2B5EF4-FFF2-40B4-BE49-F238E27FC236}">
                <a16:creationId xmlns:a16="http://schemas.microsoft.com/office/drawing/2014/main" id="{BCF7A05A-BB7D-4832-9F8C-EDF65CEBD8E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184673" y="6102504"/>
            <a:ext cx="1007326" cy="755495"/>
          </a:xfrm>
          <a:prstGeom prst="rect">
            <a:avLst/>
          </a:prstGeom>
        </p:spPr>
      </p:pic>
      <p:sp>
        <p:nvSpPr>
          <p:cNvPr id="7" name="Content Placeholder 5">
            <a:extLst>
              <a:ext uri="{FF2B5EF4-FFF2-40B4-BE49-F238E27FC236}">
                <a16:creationId xmlns:a16="http://schemas.microsoft.com/office/drawing/2014/main" id="{AE8FC4F5-E824-47D6-AB41-DA9803E83214}"/>
              </a:ext>
            </a:extLst>
          </p:cNvPr>
          <p:cNvSpPr txBox="1">
            <a:spLocks/>
          </p:cNvSpPr>
          <p:nvPr/>
        </p:nvSpPr>
        <p:spPr>
          <a:xfrm>
            <a:off x="6850015" y="4403453"/>
            <a:ext cx="4756241" cy="1942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chemeClr val="tx1">
                    <a:lumMod val="50000"/>
                  </a:schemeClr>
                </a:solidFill>
              </a:rPr>
              <a:t>Contribution:</a:t>
            </a:r>
          </a:p>
          <a:p>
            <a:pPr marL="342900" indent="-342900">
              <a:buFont typeface="+mj-lt"/>
              <a:buAutoNum type="arabicPeriod"/>
            </a:pPr>
            <a:r>
              <a:rPr lang="en-US" sz="1800">
                <a:solidFill>
                  <a:schemeClr val="tx1">
                    <a:lumMod val="50000"/>
                  </a:schemeClr>
                </a:solidFill>
              </a:rPr>
              <a:t>Hao Jiang: p1-p3, p16-p17</a:t>
            </a:r>
          </a:p>
          <a:p>
            <a:pPr marL="342900" indent="-342900">
              <a:buFont typeface="+mj-lt"/>
              <a:buAutoNum type="arabicPeriod"/>
            </a:pPr>
            <a:r>
              <a:rPr lang="en-US" sz="1800">
                <a:solidFill>
                  <a:schemeClr val="tx1">
                    <a:lumMod val="50000"/>
                  </a:schemeClr>
                </a:solidFill>
              </a:rPr>
              <a:t>Kou Wang: p4, p5, p15</a:t>
            </a:r>
          </a:p>
          <a:p>
            <a:pPr marL="342900" indent="-342900">
              <a:buFont typeface="+mj-lt"/>
              <a:buAutoNum type="arabicPeriod"/>
            </a:pPr>
            <a:r>
              <a:rPr lang="en-US" sz="1800" err="1">
                <a:solidFill>
                  <a:schemeClr val="tx1">
                    <a:lumMod val="50000"/>
                  </a:schemeClr>
                </a:solidFill>
              </a:rPr>
              <a:t>Yicen</a:t>
            </a:r>
            <a:r>
              <a:rPr lang="en-US" sz="1800">
                <a:solidFill>
                  <a:schemeClr val="tx1">
                    <a:lumMod val="50000"/>
                  </a:schemeClr>
                </a:solidFill>
              </a:rPr>
              <a:t> Liu: p6-p14</a:t>
            </a:r>
          </a:p>
        </p:txBody>
      </p:sp>
    </p:spTree>
    <p:extLst>
      <p:ext uri="{BB962C8B-B14F-4D97-AF65-F5344CB8AC3E}">
        <p14:creationId xmlns:p14="http://schemas.microsoft.com/office/powerpoint/2010/main" val="2336677316"/>
      </p:ext>
    </p:extLst>
  </p:cSld>
  <p:clrMapOvr>
    <a:masterClrMapping/>
  </p:clrMapOvr>
  <mc:AlternateContent xmlns:mc="http://schemas.openxmlformats.org/markup-compatibility/2006">
    <mc:Choice xmlns:p14="http://schemas.microsoft.com/office/powerpoint/2010/main" Requires="p14">
      <p:transition spd="slow" p14:dur="2000" advTm="5096"/>
    </mc:Choice>
    <mc:Fallback>
      <p:transition spd="slow"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oy&#10;&#10;Description automatically generated">
            <a:extLst>
              <a:ext uri="{FF2B5EF4-FFF2-40B4-BE49-F238E27FC236}">
                <a16:creationId xmlns:a16="http://schemas.microsoft.com/office/drawing/2014/main" id="{21F9030C-794F-4EB9-AA9F-FF721FC271C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5842" r="5842"/>
          <a:stretch>
            <a:fillRect/>
          </a:stretch>
        </p:blipFill>
        <p:spPr>
          <a:xfrm>
            <a:off x="6096000" y="0"/>
            <a:ext cx="6096000" cy="6903086"/>
          </a:xfrm>
        </p:spPr>
      </p:pic>
      <p:sp>
        <p:nvSpPr>
          <p:cNvPr id="3" name="Title 2">
            <a:extLst>
              <a:ext uri="{FF2B5EF4-FFF2-40B4-BE49-F238E27FC236}">
                <a16:creationId xmlns:a16="http://schemas.microsoft.com/office/drawing/2014/main" id="{BB9CADBB-0E71-4C82-8667-E89ECB244764}"/>
              </a:ext>
            </a:extLst>
          </p:cNvPr>
          <p:cNvSpPr>
            <a:spLocks noGrp="1"/>
          </p:cNvSpPr>
          <p:nvPr>
            <p:ph type="title"/>
          </p:nvPr>
        </p:nvSpPr>
        <p:spPr/>
        <p:txBody>
          <a:bodyPr/>
          <a:lstStyle/>
          <a:p>
            <a:r>
              <a:rPr lang="en-US"/>
              <a:t>Introduction</a:t>
            </a:r>
          </a:p>
        </p:txBody>
      </p:sp>
      <p:sp>
        <p:nvSpPr>
          <p:cNvPr id="4" name="Text Placeholder 3">
            <a:extLst>
              <a:ext uri="{FF2B5EF4-FFF2-40B4-BE49-F238E27FC236}">
                <a16:creationId xmlns:a16="http://schemas.microsoft.com/office/drawing/2014/main" id="{84F376E9-7D1C-40CA-932B-AAD7908C1719}"/>
              </a:ext>
            </a:extLst>
          </p:cNvPr>
          <p:cNvSpPr>
            <a:spLocks noGrp="1"/>
          </p:cNvSpPr>
          <p:nvPr>
            <p:ph type="body" sz="quarter" idx="11"/>
          </p:nvPr>
        </p:nvSpPr>
        <p:spPr/>
        <p:txBody>
          <a:bodyPr/>
          <a:lstStyle/>
          <a:p>
            <a:pPr marL="285750" indent="-285750">
              <a:buFont typeface="Arial" panose="020B0604020202020204" pitchFamily="34" charset="0"/>
              <a:buChar char="•"/>
            </a:pPr>
            <a:r>
              <a:rPr lang="en-US" sz="1800"/>
              <a:t>Body fat percentage is important for health. </a:t>
            </a:r>
          </a:p>
          <a:p>
            <a:pPr marL="285750" indent="-285750">
              <a:buFont typeface="Arial" panose="020B0604020202020204" pitchFamily="34" charset="0"/>
              <a:buChar char="•"/>
            </a:pPr>
            <a:r>
              <a:rPr lang="en-US" sz="1800"/>
              <a:t>Yet, it is </a:t>
            </a:r>
            <a:r>
              <a:rPr lang="en-US" sz="1800" b="1"/>
              <a:t>hard</a:t>
            </a:r>
            <a:r>
              <a:rPr lang="en-US" sz="1800"/>
              <a:t> to measure directly.</a:t>
            </a:r>
          </a:p>
          <a:p>
            <a:pPr marL="285750" indent="-285750">
              <a:buFont typeface="Arial" panose="020B0604020202020204" pitchFamily="34" charset="0"/>
              <a:buChar char="•"/>
            </a:pPr>
            <a:r>
              <a:rPr lang="en-US" sz="1800"/>
              <a:t>Developing a statical model to estimate body fat percentage is more practical.</a:t>
            </a:r>
          </a:p>
          <a:p>
            <a:endParaRPr lang="en-US"/>
          </a:p>
        </p:txBody>
      </p:sp>
      <p:pic>
        <p:nvPicPr>
          <p:cNvPr id="10" name="Video 9">
            <a:hlinkClick r:id="" action="ppaction://media"/>
            <a:extLst>
              <a:ext uri="{FF2B5EF4-FFF2-40B4-BE49-F238E27FC236}">
                <a16:creationId xmlns:a16="http://schemas.microsoft.com/office/drawing/2014/main" id="{D4C70204-FF90-441B-A974-4A807DB7E44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459361" y="6308521"/>
            <a:ext cx="732637" cy="549478"/>
          </a:xfrm>
          <a:prstGeom prst="rect">
            <a:avLst/>
          </a:prstGeom>
        </p:spPr>
      </p:pic>
    </p:spTree>
    <p:extLst>
      <p:ext uri="{BB962C8B-B14F-4D97-AF65-F5344CB8AC3E}">
        <p14:creationId xmlns:p14="http://schemas.microsoft.com/office/powerpoint/2010/main" val="999551905"/>
      </p:ext>
    </p:extLst>
  </p:cSld>
  <p:clrMapOvr>
    <a:masterClrMapping/>
  </p:clrMapOvr>
  <mc:AlternateContent xmlns:mc="http://schemas.openxmlformats.org/markup-compatibility/2006">
    <mc:Choice xmlns:p14="http://schemas.microsoft.com/office/powerpoint/2010/main" Requires="p14">
      <p:transition spd="slow" p14:dur="2000" advTm="28110"/>
    </mc:Choice>
    <mc:Fallback>
      <p:transition spd="slow" advTm="28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8DE1-5C60-4B0D-84D1-3F360CAEA175}"/>
              </a:ext>
            </a:extLst>
          </p:cNvPr>
          <p:cNvSpPr>
            <a:spLocks noGrp="1"/>
          </p:cNvSpPr>
          <p:nvPr>
            <p:ph type="title"/>
          </p:nvPr>
        </p:nvSpPr>
        <p:spPr/>
        <p:txBody>
          <a:bodyPr/>
          <a:lstStyle/>
          <a:p>
            <a:r>
              <a:rPr lang="en-US"/>
              <a:t>Motivations </a:t>
            </a:r>
          </a:p>
        </p:txBody>
      </p:sp>
      <p:sp>
        <p:nvSpPr>
          <p:cNvPr id="3" name="Text Placeholder 2">
            <a:extLst>
              <a:ext uri="{FF2B5EF4-FFF2-40B4-BE49-F238E27FC236}">
                <a16:creationId xmlns:a16="http://schemas.microsoft.com/office/drawing/2014/main" id="{AC6E1BF5-C6A2-445D-83E0-56FAA239E75D}"/>
              </a:ext>
            </a:extLst>
          </p:cNvPr>
          <p:cNvSpPr>
            <a:spLocks noGrp="1"/>
          </p:cNvSpPr>
          <p:nvPr>
            <p:ph type="body" idx="1"/>
          </p:nvPr>
        </p:nvSpPr>
        <p:spPr/>
        <p:txBody>
          <a:bodyPr/>
          <a:lstStyle/>
          <a:p>
            <a:r>
              <a:rPr lang="en-US"/>
              <a:t>Linear Model </a:t>
            </a:r>
          </a:p>
        </p:txBody>
      </p:sp>
      <p:sp>
        <p:nvSpPr>
          <p:cNvPr id="4" name="Text Placeholder 3">
            <a:extLst>
              <a:ext uri="{FF2B5EF4-FFF2-40B4-BE49-F238E27FC236}">
                <a16:creationId xmlns:a16="http://schemas.microsoft.com/office/drawing/2014/main" id="{C7A467B4-AFD9-4296-B095-D16AFE570E8C}"/>
              </a:ext>
            </a:extLst>
          </p:cNvPr>
          <p:cNvSpPr>
            <a:spLocks noGrp="1"/>
          </p:cNvSpPr>
          <p:nvPr>
            <p:ph type="body" idx="10"/>
          </p:nvPr>
        </p:nvSpPr>
        <p:spPr/>
        <p:txBody>
          <a:bodyPr/>
          <a:lstStyle/>
          <a:p>
            <a:r>
              <a:rPr lang="en-US"/>
              <a:t>Progressive Model </a:t>
            </a:r>
          </a:p>
        </p:txBody>
      </p:sp>
      <p:sp>
        <p:nvSpPr>
          <p:cNvPr id="5" name="Content Placeholder 4">
            <a:extLst>
              <a:ext uri="{FF2B5EF4-FFF2-40B4-BE49-F238E27FC236}">
                <a16:creationId xmlns:a16="http://schemas.microsoft.com/office/drawing/2014/main" id="{D7DE8721-BC61-47EA-A96E-8AD2106CDD5F}"/>
              </a:ext>
            </a:extLst>
          </p:cNvPr>
          <p:cNvSpPr>
            <a:spLocks noGrp="1"/>
          </p:cNvSpPr>
          <p:nvPr>
            <p:ph sz="half" idx="2"/>
          </p:nvPr>
        </p:nvSpPr>
        <p:spPr/>
        <p:txBody>
          <a:bodyPr>
            <a:normAutofit/>
          </a:bodyPr>
          <a:lstStyle/>
          <a:p>
            <a:pPr marL="0" indent="0">
              <a:buNone/>
            </a:pPr>
            <a:r>
              <a:rPr lang="en-US" sz="1800"/>
              <a:t>We have chosen linear models for the following reasons.</a:t>
            </a:r>
          </a:p>
          <a:p>
            <a:pPr marL="342900" indent="-342900">
              <a:buFont typeface="+mj-lt"/>
              <a:buAutoNum type="arabicPeriod"/>
            </a:pPr>
            <a:r>
              <a:rPr lang="en-US" sz="1800"/>
              <a:t>Easy to interpret </a:t>
            </a:r>
          </a:p>
          <a:p>
            <a:pPr marL="342900" indent="-342900">
              <a:buFont typeface="+mj-lt"/>
              <a:buAutoNum type="arabicPeriod"/>
            </a:pPr>
            <a:r>
              <a:rPr lang="en-US" sz="1800"/>
              <a:t>Physically linear connection between the variables</a:t>
            </a:r>
          </a:p>
        </p:txBody>
      </p:sp>
      <p:sp>
        <p:nvSpPr>
          <p:cNvPr id="6" name="Content Placeholder 5">
            <a:extLst>
              <a:ext uri="{FF2B5EF4-FFF2-40B4-BE49-F238E27FC236}">
                <a16:creationId xmlns:a16="http://schemas.microsoft.com/office/drawing/2014/main" id="{6148A295-BF0B-4578-AC12-E857376689E7}"/>
              </a:ext>
            </a:extLst>
          </p:cNvPr>
          <p:cNvSpPr>
            <a:spLocks noGrp="1"/>
          </p:cNvSpPr>
          <p:nvPr>
            <p:ph sz="half" idx="13"/>
          </p:nvPr>
        </p:nvSpPr>
        <p:spPr/>
        <p:txBody>
          <a:bodyPr>
            <a:normAutofit/>
          </a:bodyPr>
          <a:lstStyle/>
          <a:p>
            <a:pPr marL="0" indent="0">
              <a:buNone/>
            </a:pPr>
            <a:r>
              <a:rPr lang="en-US" sz="1800"/>
              <a:t>For users with various level of information, we develop different models </a:t>
            </a:r>
          </a:p>
          <a:p>
            <a:pPr marL="342900" indent="-342900">
              <a:buFont typeface="+mj-lt"/>
              <a:buAutoNum type="arabicPeriod"/>
            </a:pPr>
            <a:r>
              <a:rPr lang="en-US" sz="1800"/>
              <a:t>Essential information (Model Level 1)</a:t>
            </a:r>
          </a:p>
          <a:p>
            <a:pPr marL="342900" indent="-342900">
              <a:buFont typeface="+mj-lt"/>
              <a:buAutoNum type="arabicPeriod"/>
            </a:pPr>
            <a:r>
              <a:rPr lang="en-US" sz="1800"/>
              <a:t>More detailed information (Model Level 2)</a:t>
            </a:r>
          </a:p>
          <a:p>
            <a:pPr marL="342900" indent="-342900">
              <a:buFont typeface="+mj-lt"/>
              <a:buAutoNum type="arabicPeriod"/>
            </a:pPr>
            <a:r>
              <a:rPr lang="en-US" sz="1800"/>
              <a:t>Advanced information (Model Level 3)</a:t>
            </a:r>
          </a:p>
        </p:txBody>
      </p:sp>
      <p:pic>
        <p:nvPicPr>
          <p:cNvPr id="11" name="Video 10">
            <a:hlinkClick r:id="" action="ppaction://media"/>
            <a:extLst>
              <a:ext uri="{FF2B5EF4-FFF2-40B4-BE49-F238E27FC236}">
                <a16:creationId xmlns:a16="http://schemas.microsoft.com/office/drawing/2014/main" id="{7668E704-91EB-4DA2-A716-6318258283B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452301" y="6303226"/>
            <a:ext cx="739697" cy="554773"/>
          </a:xfrm>
          <a:prstGeom prst="rect">
            <a:avLst/>
          </a:prstGeom>
        </p:spPr>
      </p:pic>
    </p:spTree>
    <p:extLst>
      <p:ext uri="{BB962C8B-B14F-4D97-AF65-F5344CB8AC3E}">
        <p14:creationId xmlns:p14="http://schemas.microsoft.com/office/powerpoint/2010/main" val="2664220485"/>
      </p:ext>
    </p:extLst>
  </p:cSld>
  <p:clrMapOvr>
    <a:masterClrMapping/>
  </p:clrMapOvr>
  <mc:AlternateContent xmlns:mc="http://schemas.openxmlformats.org/markup-compatibility/2006">
    <mc:Choice xmlns:p14="http://schemas.microsoft.com/office/powerpoint/2010/main" Requires="p14">
      <p:transition spd="slow" p14:dur="2000" advTm="62477"/>
    </mc:Choice>
    <mc:Fallback>
      <p:transition spd="slow" advTm="62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26B5-2F88-BA48-A996-4A13FDFAA43A}"/>
              </a:ext>
            </a:extLst>
          </p:cNvPr>
          <p:cNvSpPr>
            <a:spLocks noGrp="1"/>
          </p:cNvSpPr>
          <p:nvPr>
            <p:ph type="title"/>
          </p:nvPr>
        </p:nvSpPr>
        <p:spPr/>
        <p:txBody>
          <a:bodyPr/>
          <a:lstStyle/>
          <a:p>
            <a:r>
              <a:rPr lang="en-US"/>
              <a:t>Data Cleaning</a:t>
            </a:r>
          </a:p>
        </p:txBody>
      </p:sp>
      <p:sp>
        <p:nvSpPr>
          <p:cNvPr id="3" name="Text Placeholder 2">
            <a:extLst>
              <a:ext uri="{FF2B5EF4-FFF2-40B4-BE49-F238E27FC236}">
                <a16:creationId xmlns:a16="http://schemas.microsoft.com/office/drawing/2014/main" id="{A5ABDF8F-0AD5-5C43-9EF3-8679B9897E01}"/>
              </a:ext>
            </a:extLst>
          </p:cNvPr>
          <p:cNvSpPr>
            <a:spLocks noGrp="1"/>
          </p:cNvSpPr>
          <p:nvPr>
            <p:ph type="body" idx="1"/>
          </p:nvPr>
        </p:nvSpPr>
        <p:spPr/>
        <p:txBody>
          <a:bodyPr/>
          <a:lstStyle/>
          <a:p>
            <a:r>
              <a:rPr lang="en-US"/>
              <a:t>Key aspect about the data</a:t>
            </a:r>
          </a:p>
        </p:txBody>
      </p:sp>
      <p:sp>
        <p:nvSpPr>
          <p:cNvPr id="4" name="Content Placeholder 3">
            <a:extLst>
              <a:ext uri="{FF2B5EF4-FFF2-40B4-BE49-F238E27FC236}">
                <a16:creationId xmlns:a16="http://schemas.microsoft.com/office/drawing/2014/main" id="{7782A119-28D1-B54D-A879-A0DDEC296674}"/>
              </a:ext>
            </a:extLst>
          </p:cNvPr>
          <p:cNvSpPr>
            <a:spLocks noGrp="1"/>
          </p:cNvSpPr>
          <p:nvPr>
            <p:ph sz="half" idx="2"/>
          </p:nvPr>
        </p:nvSpPr>
        <p:spPr>
          <a:xfrm>
            <a:off x="952500" y="2786446"/>
            <a:ext cx="3036477" cy="1942138"/>
          </a:xfrm>
        </p:spPr>
        <p:txBody>
          <a:bodyPr/>
          <a:lstStyle/>
          <a:p>
            <a:r>
              <a:rPr lang="en-US" sz="1800"/>
              <a:t>Minimum body fat: 0.00</a:t>
            </a:r>
          </a:p>
          <a:p>
            <a:r>
              <a:rPr lang="en-US" sz="1800"/>
              <a:t>Minimum density: 0.995</a:t>
            </a:r>
          </a:p>
          <a:p>
            <a:r>
              <a:rPr lang="en-US" sz="1800"/>
              <a:t>Minimum height 118.5</a:t>
            </a:r>
          </a:p>
          <a:p>
            <a:pPr marL="0" indent="0">
              <a:buNone/>
            </a:pPr>
            <a:endParaRPr lang="en-US"/>
          </a:p>
          <a:p>
            <a:endParaRPr lang="en-US"/>
          </a:p>
        </p:txBody>
      </p:sp>
      <p:sp>
        <p:nvSpPr>
          <p:cNvPr id="5" name="Text Placeholder 4">
            <a:extLst>
              <a:ext uri="{FF2B5EF4-FFF2-40B4-BE49-F238E27FC236}">
                <a16:creationId xmlns:a16="http://schemas.microsoft.com/office/drawing/2014/main" id="{B55E5840-ED0D-0349-88F3-4E90A0094985}"/>
              </a:ext>
            </a:extLst>
          </p:cNvPr>
          <p:cNvSpPr>
            <a:spLocks noGrp="1"/>
          </p:cNvSpPr>
          <p:nvPr>
            <p:ph type="body" idx="10"/>
          </p:nvPr>
        </p:nvSpPr>
        <p:spPr/>
        <p:txBody>
          <a:bodyPr/>
          <a:lstStyle/>
          <a:p>
            <a:r>
              <a:rPr lang="en-US"/>
              <a:t>Siri’s equation</a:t>
            </a:r>
          </a:p>
        </p:txBody>
      </p:sp>
      <p:sp>
        <p:nvSpPr>
          <p:cNvPr id="6" name="Content Placeholder 5">
            <a:extLst>
              <a:ext uri="{FF2B5EF4-FFF2-40B4-BE49-F238E27FC236}">
                <a16:creationId xmlns:a16="http://schemas.microsoft.com/office/drawing/2014/main" id="{34801285-85FB-FD43-9631-322998389AF0}"/>
              </a:ext>
            </a:extLst>
          </p:cNvPr>
          <p:cNvSpPr>
            <a:spLocks noGrp="1"/>
          </p:cNvSpPr>
          <p:nvPr>
            <p:ph sz="half" idx="11"/>
          </p:nvPr>
        </p:nvSpPr>
        <p:spPr>
          <a:xfrm>
            <a:off x="4569372" y="2799146"/>
            <a:ext cx="3050628" cy="629854"/>
          </a:xfrm>
        </p:spPr>
        <p:txBody>
          <a:bodyPr>
            <a:normAutofit/>
          </a:bodyPr>
          <a:lstStyle/>
          <a:p>
            <a:r>
              <a:rPr lang="en-US" sz="1800"/>
              <a:t>Bodyfat has a linear relationship with 1/Density</a:t>
            </a:r>
          </a:p>
        </p:txBody>
      </p:sp>
      <p:sp>
        <p:nvSpPr>
          <p:cNvPr id="7" name="Text Placeholder 6">
            <a:extLst>
              <a:ext uri="{FF2B5EF4-FFF2-40B4-BE49-F238E27FC236}">
                <a16:creationId xmlns:a16="http://schemas.microsoft.com/office/drawing/2014/main" id="{8820E658-15B8-6C4B-A736-3D894774670E}"/>
              </a:ext>
            </a:extLst>
          </p:cNvPr>
          <p:cNvSpPr>
            <a:spLocks noGrp="1"/>
          </p:cNvSpPr>
          <p:nvPr>
            <p:ph type="body" idx="12"/>
          </p:nvPr>
        </p:nvSpPr>
        <p:spPr/>
        <p:txBody>
          <a:bodyPr/>
          <a:lstStyle/>
          <a:p>
            <a:r>
              <a:rPr lang="en-US"/>
              <a:t>Influence of the data points</a:t>
            </a:r>
          </a:p>
        </p:txBody>
      </p:sp>
      <p:sp>
        <p:nvSpPr>
          <p:cNvPr id="8" name="Content Placeholder 7">
            <a:extLst>
              <a:ext uri="{FF2B5EF4-FFF2-40B4-BE49-F238E27FC236}">
                <a16:creationId xmlns:a16="http://schemas.microsoft.com/office/drawing/2014/main" id="{7F52F621-1B1F-5E49-939F-12BD1A0FD522}"/>
              </a:ext>
            </a:extLst>
          </p:cNvPr>
          <p:cNvSpPr>
            <a:spLocks noGrp="1"/>
          </p:cNvSpPr>
          <p:nvPr>
            <p:ph sz="half" idx="13"/>
          </p:nvPr>
        </p:nvSpPr>
        <p:spPr>
          <a:xfrm>
            <a:off x="8187017" y="2733763"/>
            <a:ext cx="3036477" cy="1516545"/>
          </a:xfrm>
        </p:spPr>
        <p:txBody>
          <a:bodyPr/>
          <a:lstStyle/>
          <a:p>
            <a:r>
              <a:rPr lang="en-US" sz="1800"/>
              <a:t>DFFITS</a:t>
            </a:r>
          </a:p>
          <a:p>
            <a:r>
              <a:rPr lang="en-US" sz="1800"/>
              <a:t>Cook’s distance</a:t>
            </a:r>
          </a:p>
          <a:p>
            <a:r>
              <a:rPr lang="en-US" sz="1800"/>
              <a:t>Leverage</a:t>
            </a:r>
          </a:p>
          <a:p>
            <a:r>
              <a:rPr lang="en-US" sz="1800"/>
              <a:t>DFBETAS</a:t>
            </a:r>
          </a:p>
          <a:p>
            <a:pPr marL="0" indent="0">
              <a:buNone/>
            </a:pPr>
            <a:endParaRPr lang="en-US"/>
          </a:p>
          <a:p>
            <a:pPr marL="0" indent="0">
              <a:buNone/>
            </a:pPr>
            <a:endParaRPr lang="en-US"/>
          </a:p>
          <a:p>
            <a:endParaRPr lang="en-US"/>
          </a:p>
        </p:txBody>
      </p:sp>
      <p:pic>
        <p:nvPicPr>
          <p:cNvPr id="12" name="Picture 11">
            <a:extLst>
              <a:ext uri="{FF2B5EF4-FFF2-40B4-BE49-F238E27FC236}">
                <a16:creationId xmlns:a16="http://schemas.microsoft.com/office/drawing/2014/main" id="{2D9B98F8-9A7C-4769-8005-2616D5F0F35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57468" y="3378301"/>
            <a:ext cx="3248381" cy="3251387"/>
          </a:xfrm>
          <a:prstGeom prst="rect">
            <a:avLst/>
          </a:prstGeom>
          <a:noFill/>
          <a:ln>
            <a:noFill/>
          </a:ln>
        </p:spPr>
      </p:pic>
      <p:pic>
        <p:nvPicPr>
          <p:cNvPr id="15" name="Video 14">
            <a:hlinkClick r:id="" action="ppaction://media"/>
            <a:extLst>
              <a:ext uri="{FF2B5EF4-FFF2-40B4-BE49-F238E27FC236}">
                <a16:creationId xmlns:a16="http://schemas.microsoft.com/office/drawing/2014/main" id="{8AA97356-5478-4203-B24C-C6A568F0DF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553350" y="5629012"/>
            <a:ext cx="1638649" cy="1228987"/>
          </a:xfrm>
          <a:prstGeom prst="rect">
            <a:avLst/>
          </a:prstGeom>
        </p:spPr>
      </p:pic>
    </p:spTree>
    <p:extLst>
      <p:ext uri="{BB962C8B-B14F-4D97-AF65-F5344CB8AC3E}">
        <p14:creationId xmlns:p14="http://schemas.microsoft.com/office/powerpoint/2010/main" val="80625745"/>
      </p:ext>
    </p:extLst>
  </p:cSld>
  <p:clrMapOvr>
    <a:masterClrMapping/>
  </p:clrMapOvr>
  <mc:AlternateContent xmlns:mc="http://schemas.openxmlformats.org/markup-compatibility/2006">
    <mc:Choice xmlns:p14="http://schemas.microsoft.com/office/powerpoint/2010/main" Requires="p14">
      <p:transition spd="slow" p14:dur="2000" advTm="108196"/>
    </mc:Choice>
    <mc:Fallback>
      <p:transition spd="slow" advTm="108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9F139F-6B65-481F-8FF3-E1FBE4636A4D}"/>
              </a:ext>
            </a:extLst>
          </p:cNvPr>
          <p:cNvSpPr>
            <a:spLocks noGrp="1"/>
          </p:cNvSpPr>
          <p:nvPr>
            <p:ph type="title"/>
          </p:nvPr>
        </p:nvSpPr>
        <p:spPr/>
        <p:txBody>
          <a:bodyPr/>
          <a:lstStyle/>
          <a:p>
            <a:r>
              <a:rPr lang="en-US"/>
              <a:t>Results</a:t>
            </a:r>
          </a:p>
        </p:txBody>
      </p:sp>
      <p:sp>
        <p:nvSpPr>
          <p:cNvPr id="6" name="Text Placeholder 5">
            <a:extLst>
              <a:ext uri="{FF2B5EF4-FFF2-40B4-BE49-F238E27FC236}">
                <a16:creationId xmlns:a16="http://schemas.microsoft.com/office/drawing/2014/main" id="{6602F40F-61D1-42B5-9D0F-8BF28A89B1BE}"/>
              </a:ext>
            </a:extLst>
          </p:cNvPr>
          <p:cNvSpPr>
            <a:spLocks noGrp="1"/>
          </p:cNvSpPr>
          <p:nvPr>
            <p:ph type="body" sz="quarter" idx="11"/>
          </p:nvPr>
        </p:nvSpPr>
        <p:spPr/>
        <p:txBody>
          <a:bodyPr/>
          <a:lstStyle/>
          <a:p>
            <a:pPr algn="ctr"/>
            <a:r>
              <a:rPr lang="en-US"/>
              <a:t>Leverage</a:t>
            </a:r>
          </a:p>
        </p:txBody>
      </p:sp>
      <p:sp>
        <p:nvSpPr>
          <p:cNvPr id="8" name="Text Placeholder 7">
            <a:extLst>
              <a:ext uri="{FF2B5EF4-FFF2-40B4-BE49-F238E27FC236}">
                <a16:creationId xmlns:a16="http://schemas.microsoft.com/office/drawing/2014/main" id="{20C48DA8-EA28-4EBD-BB3E-98CE86ABF8E5}"/>
              </a:ext>
            </a:extLst>
          </p:cNvPr>
          <p:cNvSpPr>
            <a:spLocks noGrp="1"/>
          </p:cNvSpPr>
          <p:nvPr>
            <p:ph type="body" sz="quarter" idx="15"/>
          </p:nvPr>
        </p:nvSpPr>
        <p:spPr/>
        <p:txBody>
          <a:bodyPr/>
          <a:lstStyle/>
          <a:p>
            <a:pPr algn="ctr"/>
            <a:r>
              <a:rPr lang="en-US"/>
              <a:t>DFFITS</a:t>
            </a:r>
          </a:p>
        </p:txBody>
      </p:sp>
      <p:sp>
        <p:nvSpPr>
          <p:cNvPr id="10" name="Text Placeholder 9">
            <a:extLst>
              <a:ext uri="{FF2B5EF4-FFF2-40B4-BE49-F238E27FC236}">
                <a16:creationId xmlns:a16="http://schemas.microsoft.com/office/drawing/2014/main" id="{B91A6EBC-7B75-4F7A-AE94-32AD72BC65D3}"/>
              </a:ext>
            </a:extLst>
          </p:cNvPr>
          <p:cNvSpPr>
            <a:spLocks noGrp="1"/>
          </p:cNvSpPr>
          <p:nvPr>
            <p:ph type="body" sz="quarter" idx="31"/>
          </p:nvPr>
        </p:nvSpPr>
        <p:spPr>
          <a:xfrm>
            <a:off x="6594338" y="4986745"/>
            <a:ext cx="2129245" cy="205837"/>
          </a:xfrm>
        </p:spPr>
        <p:txBody>
          <a:bodyPr/>
          <a:lstStyle/>
          <a:p>
            <a:pPr algn="ctr"/>
            <a:r>
              <a:rPr lang="en-US"/>
              <a:t>Cook’s Distance</a:t>
            </a:r>
          </a:p>
        </p:txBody>
      </p:sp>
      <p:sp>
        <p:nvSpPr>
          <p:cNvPr id="12" name="Text Placeholder 11">
            <a:extLst>
              <a:ext uri="{FF2B5EF4-FFF2-40B4-BE49-F238E27FC236}">
                <a16:creationId xmlns:a16="http://schemas.microsoft.com/office/drawing/2014/main" id="{29225253-D75A-4CB2-B9EC-E6A2DA8F1394}"/>
              </a:ext>
            </a:extLst>
          </p:cNvPr>
          <p:cNvSpPr>
            <a:spLocks noGrp="1"/>
          </p:cNvSpPr>
          <p:nvPr>
            <p:ph type="body" sz="quarter" idx="21"/>
          </p:nvPr>
        </p:nvSpPr>
        <p:spPr>
          <a:xfrm>
            <a:off x="9526722" y="4986745"/>
            <a:ext cx="2129245" cy="205837"/>
          </a:xfrm>
        </p:spPr>
        <p:txBody>
          <a:bodyPr/>
          <a:lstStyle/>
          <a:p>
            <a:pPr algn="ctr"/>
            <a:r>
              <a:rPr lang="en-US"/>
              <a:t>DFBETAS</a:t>
            </a:r>
          </a:p>
        </p:txBody>
      </p:sp>
      <p:pic>
        <p:nvPicPr>
          <p:cNvPr id="18" name="Picture 17">
            <a:extLst>
              <a:ext uri="{FF2B5EF4-FFF2-40B4-BE49-F238E27FC236}">
                <a16:creationId xmlns:a16="http://schemas.microsoft.com/office/drawing/2014/main" id="{CE3AB306-FCEB-4617-B26A-FA254C76DD6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71092" y="2059645"/>
            <a:ext cx="2671445" cy="2514600"/>
          </a:xfrm>
          <a:prstGeom prst="rect">
            <a:avLst/>
          </a:prstGeom>
          <a:noFill/>
          <a:ln>
            <a:noFill/>
          </a:ln>
        </p:spPr>
      </p:pic>
      <p:pic>
        <p:nvPicPr>
          <p:cNvPr id="19" name="Picture 18">
            <a:extLst>
              <a:ext uri="{FF2B5EF4-FFF2-40B4-BE49-F238E27FC236}">
                <a16:creationId xmlns:a16="http://schemas.microsoft.com/office/drawing/2014/main" id="{7AE7E76B-D580-4E8F-9671-4C6A5E3A4B1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373199" y="2057105"/>
            <a:ext cx="2673350" cy="2517140"/>
          </a:xfrm>
          <a:prstGeom prst="rect">
            <a:avLst/>
          </a:prstGeom>
          <a:noFill/>
          <a:ln>
            <a:noFill/>
          </a:ln>
        </p:spPr>
      </p:pic>
      <p:pic>
        <p:nvPicPr>
          <p:cNvPr id="20" name="Picture 19">
            <a:extLst>
              <a:ext uri="{FF2B5EF4-FFF2-40B4-BE49-F238E27FC236}">
                <a16:creationId xmlns:a16="http://schemas.microsoft.com/office/drawing/2014/main" id="{43FF0FCB-370A-4632-A6C6-40FA43AC0B5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39768" y="2057105"/>
            <a:ext cx="2583815" cy="2431415"/>
          </a:xfrm>
          <a:prstGeom prst="rect">
            <a:avLst/>
          </a:prstGeom>
          <a:noFill/>
          <a:ln>
            <a:noFill/>
          </a:ln>
        </p:spPr>
      </p:pic>
      <p:pic>
        <p:nvPicPr>
          <p:cNvPr id="21" name="Picture 20">
            <a:extLst>
              <a:ext uri="{FF2B5EF4-FFF2-40B4-BE49-F238E27FC236}">
                <a16:creationId xmlns:a16="http://schemas.microsoft.com/office/drawing/2014/main" id="{888AFA58-8D7B-454F-9AE3-F479BC5116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203141" y="2057105"/>
            <a:ext cx="2527935" cy="2379345"/>
          </a:xfrm>
          <a:prstGeom prst="rect">
            <a:avLst/>
          </a:prstGeom>
          <a:noFill/>
          <a:ln>
            <a:noFill/>
          </a:ln>
        </p:spPr>
      </p:pic>
      <p:pic>
        <p:nvPicPr>
          <p:cNvPr id="22" name="Video 21">
            <a:hlinkClick r:id="" action="ppaction://media"/>
            <a:extLst>
              <a:ext uri="{FF2B5EF4-FFF2-40B4-BE49-F238E27FC236}">
                <a16:creationId xmlns:a16="http://schemas.microsoft.com/office/drawing/2014/main" id="{2F23503B-240D-48FE-B095-DC661F5AA5B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0846965" y="5849224"/>
            <a:ext cx="1345034" cy="1008776"/>
          </a:xfrm>
          <a:prstGeom prst="rect">
            <a:avLst/>
          </a:prstGeom>
        </p:spPr>
      </p:pic>
    </p:spTree>
    <p:extLst>
      <p:ext uri="{BB962C8B-B14F-4D97-AF65-F5344CB8AC3E}">
        <p14:creationId xmlns:p14="http://schemas.microsoft.com/office/powerpoint/2010/main" val="3490855726"/>
      </p:ext>
    </p:extLst>
  </p:cSld>
  <p:clrMapOvr>
    <a:masterClrMapping/>
  </p:clrMapOvr>
  <mc:AlternateContent xmlns:mc="http://schemas.openxmlformats.org/markup-compatibility/2006">
    <mc:Choice xmlns:p14="http://schemas.microsoft.com/office/powerpoint/2010/main" Requires="p14">
      <p:transition spd="slow" p14:dur="2000" advTm="13946"/>
    </mc:Choice>
    <mc:Fallback>
      <p:transition spd="slow" advTm="1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2447134" y="3156724"/>
            <a:ext cx="7132320" cy="3289971"/>
          </a:xfrm>
        </p:spPr>
        <p:txBody>
          <a:bodyPr>
            <a:normAutofit/>
          </a:bodyPr>
          <a:lstStyle/>
          <a:p>
            <a:r>
              <a:rPr lang="en-US" sz="4800">
                <a:latin typeface="+mj-lt"/>
              </a:rPr>
              <a:t>Final model</a:t>
            </a:r>
          </a:p>
        </p:txBody>
      </p:sp>
      <p:pic>
        <p:nvPicPr>
          <p:cNvPr id="4" name="Video 3">
            <a:hlinkClick r:id="" action="ppaction://media"/>
            <a:extLst>
              <a:ext uri="{FF2B5EF4-FFF2-40B4-BE49-F238E27FC236}">
                <a16:creationId xmlns:a16="http://schemas.microsoft.com/office/drawing/2014/main" id="{ECD4C483-B078-4FC9-8103-F2DF2BC6FAA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206035864"/>
      </p:ext>
    </p:extLst>
  </p:cSld>
  <p:clrMapOvr>
    <a:masterClrMapping/>
  </p:clrMapOvr>
  <mc:AlternateContent xmlns:mc="http://schemas.openxmlformats.org/markup-compatibility/2006">
    <mc:Choice xmlns:p14="http://schemas.microsoft.com/office/powerpoint/2010/main" Requires="p14">
      <p:transition spd="slow" p14:dur="2000" advTm="5587"/>
    </mc:Choice>
    <mc:Fallback>
      <p:transition spd="slow" advTm="5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759E-9852-3847-B60B-5F363CB884F7}"/>
              </a:ext>
            </a:extLst>
          </p:cNvPr>
          <p:cNvSpPr>
            <a:spLocks noGrp="1"/>
          </p:cNvSpPr>
          <p:nvPr>
            <p:ph type="title"/>
          </p:nvPr>
        </p:nvSpPr>
        <p:spPr>
          <a:xfrm>
            <a:off x="1956480" y="1450588"/>
            <a:ext cx="1600759" cy="553999"/>
          </a:xfrm>
        </p:spPr>
        <p:txBody>
          <a:bodyPr/>
          <a:lstStyle/>
          <a:p>
            <a:r>
              <a:rPr lang="en-US"/>
              <a:t>Level 1</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8FDA8FE-1744-F449-93C3-D40F977D3B43}"/>
                  </a:ext>
                </a:extLst>
              </p:cNvPr>
              <p:cNvSpPr txBox="1"/>
              <p:nvPr/>
            </p:nvSpPr>
            <p:spPr>
              <a:xfrm>
                <a:off x="5268951" y="2888166"/>
                <a:ext cx="2011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a:p>
            </p:txBody>
          </p:sp>
        </mc:Choice>
        <mc:Fallback>
          <p:sp>
            <p:nvSpPr>
              <p:cNvPr id="4" name="TextBox 3">
                <a:extLst>
                  <a:ext uri="{FF2B5EF4-FFF2-40B4-BE49-F238E27FC236}">
                    <a16:creationId xmlns:a16="http://schemas.microsoft.com/office/drawing/2014/main" id="{18FDA8FE-1744-F449-93C3-D40F977D3B43}"/>
                  </a:ext>
                </a:extLst>
              </p:cNvPr>
              <p:cNvSpPr txBox="1">
                <a:spLocks noRot="1" noChangeAspect="1" noMove="1" noResize="1" noEditPoints="1" noAdjustHandles="1" noChangeArrowheads="1" noChangeShapeType="1" noTextEdit="1"/>
              </p:cNvSpPr>
              <p:nvPr/>
            </p:nvSpPr>
            <p:spPr>
              <a:xfrm>
                <a:off x="5268951" y="2888166"/>
                <a:ext cx="2011769" cy="276999"/>
              </a:xfrm>
              <a:prstGeom prst="rect">
                <a:avLst/>
              </a:prstGeom>
              <a:blipFill>
                <a:blip r:embed="rId4"/>
                <a:stretch>
                  <a:fillRect l="-3636" r="-272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8D6924F-B3FC-884F-8F4D-600FB9B46DFC}"/>
                  </a:ext>
                </a:extLst>
              </p:cNvPr>
              <p:cNvSpPr txBox="1"/>
              <p:nvPr/>
            </p:nvSpPr>
            <p:spPr>
              <a:xfrm>
                <a:off x="648401" y="3169850"/>
                <a:ext cx="104499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bg1"/>
                          </a:solidFill>
                          <a:latin typeface="Cambria Math" panose="02040503050406030204" pitchFamily="18" charset="0"/>
                        </a:rPr>
                        <m:t>Bodyfat</m:t>
                      </m:r>
                      <m:r>
                        <a:rPr lang="en-US" i="1">
                          <a:solidFill>
                            <a:schemeClr val="bg1"/>
                          </a:solidFill>
                          <a:latin typeface="Cambria Math" panose="02040503050406030204" pitchFamily="18" charset="0"/>
                        </a:rPr>
                        <m:t>=−26.9576−1.0858</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r>
                        <m:rPr>
                          <m:sty m:val="p"/>
                        </m:rPr>
                        <a:rPr lang="en-US">
                          <a:solidFill>
                            <a:schemeClr val="bg1"/>
                          </a:solidFill>
                          <a:latin typeface="Cambria Math" panose="02040503050406030204" pitchFamily="18" charset="0"/>
                        </a:rPr>
                        <m:t>ge</m:t>
                      </m:r>
                      <m:r>
                        <a:rPr lang="en-US" i="1">
                          <a:solidFill>
                            <a:schemeClr val="bg1"/>
                          </a:solidFill>
                          <a:latin typeface="Cambria Math" panose="02040503050406030204" pitchFamily="18" charset="0"/>
                        </a:rPr>
                        <m:t> +2.1092</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𝑤</m:t>
                      </m:r>
                      <m:r>
                        <m:rPr>
                          <m:sty m:val="p"/>
                        </m:rPr>
                        <a:rPr lang="en-US">
                          <a:solidFill>
                            <a:schemeClr val="bg1"/>
                          </a:solidFill>
                          <a:latin typeface="Cambria Math" panose="02040503050406030204" pitchFamily="18" charset="0"/>
                        </a:rPr>
                        <m:t>eight</m:t>
                      </m:r>
                      <m:r>
                        <a:rPr lang="en-US" i="1">
                          <a:solidFill>
                            <a:schemeClr val="bg1"/>
                          </a:solidFill>
                          <a:latin typeface="Cambria Math" panose="02040503050406030204" pitchFamily="18" charset="0"/>
                        </a:rPr>
                        <m:t> + 0.0068</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r>
                        <m:rPr>
                          <m:sty m:val="p"/>
                        </m:rPr>
                        <a:rPr lang="en-US">
                          <a:solidFill>
                            <a:schemeClr val="bg1"/>
                          </a:solidFill>
                          <a:latin typeface="Cambria Math" panose="02040503050406030204" pitchFamily="18" charset="0"/>
                        </a:rPr>
                        <m:t>ge</m:t>
                      </m:r>
                      <m:r>
                        <a:rPr lang="en-US" i="1">
                          <a:solidFill>
                            <a:schemeClr val="bg1"/>
                          </a:solidFill>
                          <a:latin typeface="Cambria Math" panose="02040503050406030204" pitchFamily="18" charset="0"/>
                        </a:rPr>
                        <m:t> </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r>
                        <m:rPr>
                          <m:sty m:val="p"/>
                        </m:rPr>
                        <a:rPr lang="en-US">
                          <a:solidFill>
                            <a:schemeClr val="bg1"/>
                          </a:solidFill>
                          <a:latin typeface="Cambria Math" panose="02040503050406030204" pitchFamily="18" charset="0"/>
                        </a:rPr>
                        <m:t>eight</m:t>
                      </m:r>
                      <m:r>
                        <a:rPr lang="en-US" i="1">
                          <a:solidFill>
                            <a:schemeClr val="bg1"/>
                          </a:solidFill>
                          <a:latin typeface="Cambria Math" panose="02040503050406030204" pitchFamily="18" charset="0"/>
                        </a:rPr>
                        <m:t> − 0.009</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𝑤</m:t>
                      </m:r>
                      <m:r>
                        <m:rPr>
                          <m:sty m:val="p"/>
                        </m:rPr>
                        <a:rPr lang="en-US">
                          <a:solidFill>
                            <a:schemeClr val="bg1"/>
                          </a:solidFill>
                          <a:latin typeface="Cambria Math" panose="02040503050406030204" pitchFamily="18" charset="0"/>
                        </a:rPr>
                        <m:t>eight</m:t>
                      </m:r>
                      <m:r>
                        <a:rPr lang="en-US" altLang="zh-CN">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r>
                        <m:rPr>
                          <m:sty m:val="p"/>
                        </m:rPr>
                        <a:rPr lang="en-US">
                          <a:solidFill>
                            <a:schemeClr val="bg1"/>
                          </a:solidFill>
                          <a:latin typeface="Cambria Math" panose="02040503050406030204" pitchFamily="18" charset="0"/>
                        </a:rPr>
                        <m:t>eight</m:t>
                      </m:r>
                      <m:r>
                        <a:rPr lang="en-US" i="1">
                          <a:solidFill>
                            <a:schemeClr val="bg1"/>
                          </a:solidFill>
                          <a:latin typeface="Cambria Math" panose="02040503050406030204" pitchFamily="18" charset="0"/>
                        </a:rPr>
                        <m:t> </m:t>
                      </m:r>
                    </m:oMath>
                  </m:oMathPara>
                </a14:m>
                <a:endParaRPr lang="zh-CN" altLang="en-US"/>
              </a:p>
              <a:p>
                <a:endParaRPr lang="en-US"/>
              </a:p>
            </p:txBody>
          </p:sp>
        </mc:Choice>
        <mc:Fallback>
          <p:sp>
            <p:nvSpPr>
              <p:cNvPr id="6" name="TextBox 5">
                <a:extLst>
                  <a:ext uri="{FF2B5EF4-FFF2-40B4-BE49-F238E27FC236}">
                    <a16:creationId xmlns:a16="http://schemas.microsoft.com/office/drawing/2014/main" id="{D8D6924F-B3FC-884F-8F4D-600FB9B46DFC}"/>
                  </a:ext>
                </a:extLst>
              </p:cNvPr>
              <p:cNvSpPr txBox="1">
                <a:spLocks noRot="1" noChangeAspect="1" noMove="1" noResize="1" noEditPoints="1" noAdjustHandles="1" noChangeArrowheads="1" noChangeShapeType="1" noTextEdit="1"/>
              </p:cNvSpPr>
              <p:nvPr/>
            </p:nvSpPr>
            <p:spPr>
              <a:xfrm>
                <a:off x="648401" y="3169850"/>
                <a:ext cx="10449977" cy="553998"/>
              </a:xfrm>
              <a:prstGeom prst="rect">
                <a:avLst/>
              </a:prstGeom>
              <a:blipFill>
                <a:blip r:embed="rId5"/>
                <a:stretch>
                  <a:fillRect l="-1050" t="-1099" r="-5073"/>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825D4BC3-D4FD-674C-9305-0EDD7011D370}"/>
              </a:ext>
            </a:extLst>
          </p:cNvPr>
          <p:cNvGraphicFramePr>
            <a:graphicFrameLocks noGrp="1"/>
          </p:cNvGraphicFramePr>
          <p:nvPr>
            <p:extLst>
              <p:ext uri="{D42A27DB-BD31-4B8C-83A1-F6EECF244321}">
                <p14:modId xmlns:p14="http://schemas.microsoft.com/office/powerpoint/2010/main" val="210273186"/>
              </p:ext>
            </p:extLst>
          </p:nvPr>
        </p:nvGraphicFramePr>
        <p:xfrm>
          <a:off x="3557239" y="3645789"/>
          <a:ext cx="3620844" cy="2274987"/>
        </p:xfrm>
        <a:graphic>
          <a:graphicData uri="http://schemas.openxmlformats.org/drawingml/2006/table">
            <a:tbl>
              <a:tblPr>
                <a:tableStyleId>{306799F8-075E-4A3A-A7F6-7FBC6576F1A4}</a:tableStyleId>
              </a:tblPr>
              <a:tblGrid>
                <a:gridCol w="1810422">
                  <a:extLst>
                    <a:ext uri="{9D8B030D-6E8A-4147-A177-3AD203B41FA5}">
                      <a16:colId xmlns:a16="http://schemas.microsoft.com/office/drawing/2014/main" val="398783127"/>
                    </a:ext>
                  </a:extLst>
                </a:gridCol>
                <a:gridCol w="1810422">
                  <a:extLst>
                    <a:ext uri="{9D8B030D-6E8A-4147-A177-3AD203B41FA5}">
                      <a16:colId xmlns:a16="http://schemas.microsoft.com/office/drawing/2014/main" val="2285518504"/>
                    </a:ext>
                  </a:extLst>
                </a:gridCol>
              </a:tblGrid>
              <a:tr h="240408">
                <a:tc>
                  <a:txBody>
                    <a:bodyPr/>
                    <a:lstStyle/>
                    <a:p>
                      <a:pPr algn="ctr" fontAlgn="b"/>
                      <a:r>
                        <a:rPr lang="en-US" sz="2000" u="none" strike="noStrike">
                          <a:effectLst/>
                        </a:rPr>
                        <a:t>vairable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coefficients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5174430"/>
                  </a:ext>
                </a:extLst>
              </a:tr>
              <a:tr h="240408">
                <a:tc>
                  <a:txBody>
                    <a:bodyPr/>
                    <a:lstStyle/>
                    <a:p>
                      <a:pPr algn="ctr" fontAlgn="b"/>
                      <a:r>
                        <a:rPr lang="en-US" sz="2000" u="none" strike="noStrike">
                          <a:effectLst/>
                        </a:rPr>
                        <a:t>(Intercept)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-26.957559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8731778"/>
                  </a:ext>
                </a:extLst>
              </a:tr>
              <a:tr h="240408">
                <a:tc>
                  <a:txBody>
                    <a:bodyPr/>
                    <a:lstStyle/>
                    <a:p>
                      <a:pPr algn="ctr" fontAlgn="b"/>
                      <a:r>
                        <a:rPr lang="en-US" sz="2000" u="none" strike="noStrike">
                          <a:effectLst/>
                        </a:rPr>
                        <a:t>age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-1.085787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5718712"/>
                  </a:ext>
                </a:extLst>
              </a:tr>
              <a:tr h="444004">
                <a:tc>
                  <a:txBody>
                    <a:bodyPr/>
                    <a:lstStyle/>
                    <a:p>
                      <a:pPr algn="ctr" fontAlgn="b"/>
                      <a:r>
                        <a:rPr lang="en-US" sz="2000" u="none" strike="noStrike">
                          <a:effectLst/>
                        </a:rPr>
                        <a:t>weight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2.10922586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0640268"/>
                  </a:ext>
                </a:extLst>
              </a:tr>
              <a:tr h="444004">
                <a:tc>
                  <a:txBody>
                    <a:bodyPr/>
                    <a:lstStyle/>
                    <a:p>
                      <a:pPr algn="ctr" fontAlgn="b"/>
                      <a:r>
                        <a:rPr lang="en-US" sz="2000" u="none" strike="noStrike">
                          <a:effectLst/>
                        </a:rPr>
                        <a:t>age:height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0.00681553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6411861"/>
                  </a:ext>
                </a:extLst>
              </a:tr>
              <a:tr h="444004">
                <a:tc>
                  <a:txBody>
                    <a:bodyPr/>
                    <a:lstStyle/>
                    <a:p>
                      <a:pPr algn="ctr" fontAlgn="b"/>
                      <a:r>
                        <a:rPr lang="en-US" sz="2000" u="none" strike="noStrike">
                          <a:effectLst/>
                        </a:rPr>
                        <a:t>weight:height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-0.0090079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4723901"/>
                  </a:ext>
                </a:extLst>
              </a:tr>
            </a:tbl>
          </a:graphicData>
        </a:graphic>
      </p:graphicFrame>
      <p:pic>
        <p:nvPicPr>
          <p:cNvPr id="7" name="Video 6">
            <a:hlinkClick r:id="" action="ppaction://media"/>
            <a:extLst>
              <a:ext uri="{FF2B5EF4-FFF2-40B4-BE49-F238E27FC236}">
                <a16:creationId xmlns:a16="http://schemas.microsoft.com/office/drawing/2014/main" id="{ABA8CD79-B329-4A11-9336-A72F943284E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530930965"/>
      </p:ext>
    </p:extLst>
  </p:cSld>
  <p:clrMapOvr>
    <a:masterClrMapping/>
  </p:clrMapOvr>
  <mc:AlternateContent xmlns:mc="http://schemas.openxmlformats.org/markup-compatibility/2006">
    <mc:Choice xmlns:p14="http://schemas.microsoft.com/office/powerpoint/2010/main" Requires="p14">
      <p:transition spd="slow" p14:dur="2000" advTm="12920"/>
    </mc:Choice>
    <mc:Fallback>
      <p:transition spd="slow" advTm="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F29A0CB-0CEE-BA4B-9FC4-32F1C63C9716}"/>
                  </a:ext>
                </a:extLst>
              </p:cNvPr>
              <p:cNvSpPr txBox="1"/>
              <p:nvPr/>
            </p:nvSpPr>
            <p:spPr>
              <a:xfrm>
                <a:off x="5268951" y="2888166"/>
                <a:ext cx="2011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a:p>
            </p:txBody>
          </p:sp>
        </mc:Choice>
        <mc:Fallback>
          <p:sp>
            <p:nvSpPr>
              <p:cNvPr id="5" name="TextBox 4">
                <a:extLst>
                  <a:ext uri="{FF2B5EF4-FFF2-40B4-BE49-F238E27FC236}">
                    <a16:creationId xmlns:a16="http://schemas.microsoft.com/office/drawing/2014/main" id="{9F29A0CB-0CEE-BA4B-9FC4-32F1C63C9716}"/>
                  </a:ext>
                </a:extLst>
              </p:cNvPr>
              <p:cNvSpPr txBox="1">
                <a:spLocks noRot="1" noChangeAspect="1" noMove="1" noResize="1" noEditPoints="1" noAdjustHandles="1" noChangeArrowheads="1" noChangeShapeType="1" noTextEdit="1"/>
              </p:cNvSpPr>
              <p:nvPr/>
            </p:nvSpPr>
            <p:spPr>
              <a:xfrm>
                <a:off x="5268951" y="2888166"/>
                <a:ext cx="2011769" cy="276999"/>
              </a:xfrm>
              <a:prstGeom prst="rect">
                <a:avLst/>
              </a:prstGeom>
              <a:blipFill>
                <a:blip r:embed="rId4"/>
                <a:stretch>
                  <a:fillRect l="-3636" r="-272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2C8E03-811C-1048-B54D-3241E5068C34}"/>
                  </a:ext>
                </a:extLst>
              </p:cNvPr>
              <p:cNvSpPr txBox="1"/>
              <p:nvPr/>
            </p:nvSpPr>
            <p:spPr>
              <a:xfrm>
                <a:off x="654344" y="2244338"/>
                <a:ext cx="11499943" cy="110799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mtClean="0">
                          <a:solidFill>
                            <a:schemeClr val="bg1"/>
                          </a:solidFill>
                          <a:latin typeface="Cambria Math" panose="02040503050406030204" pitchFamily="18" charset="0"/>
                        </a:rPr>
                        <m:t>Bodyfat</m:t>
                      </m:r>
                      <m:r>
                        <a:rPr lang="en-US" i="1">
                          <a:solidFill>
                            <a:schemeClr val="bg1"/>
                          </a:solidFill>
                          <a:latin typeface="Cambria Math" panose="02040503050406030204" pitchFamily="18" charset="0"/>
                        </a:rPr>
                        <m:t>=−265.6789−</m:t>
                      </m:r>
                      <m:r>
                        <a:rPr lang="en-US" i="1" smtClean="0">
                          <a:solidFill>
                            <a:schemeClr val="bg1"/>
                          </a:solidFill>
                          <a:latin typeface="Cambria Math" panose="02040503050406030204" pitchFamily="18" charset="0"/>
                        </a:rPr>
                        <m:t>2.1233</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age</m:t>
                      </m:r>
                      <m:r>
                        <a:rPr lang="en-US" i="1">
                          <a:solidFill>
                            <a:schemeClr val="bg1"/>
                          </a:solidFill>
                          <a:latin typeface="Cambria Math" panose="02040503050406030204" pitchFamily="18" charset="0"/>
                        </a:rPr>
                        <m:t>+1.9143</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height</m:t>
                      </m:r>
                      <m:r>
                        <a:rPr lang="en-US" i="1">
                          <a:solidFill>
                            <a:schemeClr val="bg1"/>
                          </a:solidFill>
                          <a:latin typeface="Cambria Math" panose="02040503050406030204" pitchFamily="18" charset="0"/>
                        </a:rPr>
                        <m:t>+6.0166</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hip</m:t>
                      </m:r>
                    </m:oMath>
                  </m:oMathPara>
                </a14:m>
                <a:endParaRPr lang="en-US">
                  <a:solidFill>
                    <a:schemeClr val="bg1"/>
                  </a:solidFill>
                </a:endParaRPr>
              </a:p>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−11.8612</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wrist</m:t>
                      </m:r>
                      <m:r>
                        <a:rPr lang="en-US" i="1">
                          <a:solidFill>
                            <a:schemeClr val="bg1"/>
                          </a:solidFill>
                          <a:latin typeface="Cambria Math" panose="02040503050406030204" pitchFamily="18" charset="0"/>
                        </a:rPr>
                        <m:t>−0.0043</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age</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weight</m:t>
                      </m:r>
                      <m:r>
                        <a:rPr lang="en-US" i="1">
                          <a:solidFill>
                            <a:schemeClr val="bg1"/>
                          </a:solidFill>
                          <a:latin typeface="Cambria Math" panose="02040503050406030204" pitchFamily="18" charset="0"/>
                        </a:rPr>
                        <m:t>+0.0045</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age</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height</m:t>
                      </m:r>
                      <m:r>
                        <a:rPr lang="en-US" i="1">
                          <a:solidFill>
                            <a:schemeClr val="bg1"/>
                          </a:solidFill>
                          <a:latin typeface="Cambria Math" panose="02040503050406030204" pitchFamily="18" charset="0"/>
                        </a:rPr>
                        <m:t>+0.1011</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age</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wrist</m:t>
                      </m:r>
                    </m:oMath>
                  </m:oMathPara>
                </a14:m>
                <a:endParaRPr lang="en-US">
                  <a:solidFill>
                    <a:schemeClr val="bg1"/>
                  </a:solidFill>
                </a:endParaRPr>
              </a:p>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+0.0097</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height</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weight</m:t>
                      </m:r>
                      <m:r>
                        <a:rPr lang="en-US" i="1">
                          <a:solidFill>
                            <a:schemeClr val="bg1"/>
                          </a:solidFill>
                          <a:latin typeface="Cambria Math" panose="02040503050406030204" pitchFamily="18" charset="0"/>
                        </a:rPr>
                        <m:t>−0.0089</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weight</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chest</m:t>
                      </m:r>
                      <m:r>
                        <a:rPr lang="en-US" i="1">
                          <a:solidFill>
                            <a:schemeClr val="bg1"/>
                          </a:solidFill>
                          <a:latin typeface="Cambria Math" panose="02040503050406030204" pitchFamily="18" charset="0"/>
                        </a:rPr>
                        <m:t>−0.0331</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height</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hip</m:t>
                      </m:r>
                      <m:r>
                        <a:rPr lang="en-US" i="1">
                          <a:solidFill>
                            <a:schemeClr val="bg1"/>
                          </a:solidFill>
                          <a:latin typeface="Cambria Math" panose="02040503050406030204" pitchFamily="18" charset="0"/>
                        </a:rPr>
                        <m:t>+0.0404</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wrist</m:t>
                      </m:r>
                      <m:r>
                        <a:rPr lang="en-US" altLang="zh-CN">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chest</m:t>
                      </m:r>
                    </m:oMath>
                  </m:oMathPara>
                </a14:m>
                <a:endParaRPr lang="zh-CN" altLang="en-US">
                  <a:solidFill>
                    <a:schemeClr val="bg1"/>
                  </a:solidFill>
                </a:endParaRPr>
              </a:p>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a:p>
            </p:txBody>
          </p:sp>
        </mc:Choice>
        <mc:Fallback>
          <p:sp>
            <p:nvSpPr>
              <p:cNvPr id="6" name="TextBox 5">
                <a:extLst>
                  <a:ext uri="{FF2B5EF4-FFF2-40B4-BE49-F238E27FC236}">
                    <a16:creationId xmlns:a16="http://schemas.microsoft.com/office/drawing/2014/main" id="{112C8E03-811C-1048-B54D-3241E5068C34}"/>
                  </a:ext>
                </a:extLst>
              </p:cNvPr>
              <p:cNvSpPr txBox="1">
                <a:spLocks noRot="1" noChangeAspect="1" noMove="1" noResize="1" noEditPoints="1" noAdjustHandles="1" noChangeArrowheads="1" noChangeShapeType="1" noTextEdit="1"/>
              </p:cNvSpPr>
              <p:nvPr/>
            </p:nvSpPr>
            <p:spPr>
              <a:xfrm>
                <a:off x="654344" y="2244338"/>
                <a:ext cx="11499943" cy="1107996"/>
              </a:xfrm>
              <a:prstGeom prst="rect">
                <a:avLst/>
              </a:prstGeom>
              <a:blipFill>
                <a:blip r:embed="rId5"/>
                <a:stretch>
                  <a:fillRect l="-954" t="-549" b="-769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AA07DCF2-2A8C-5C47-9767-197EC62434CC}"/>
              </a:ext>
            </a:extLst>
          </p:cNvPr>
          <p:cNvSpPr>
            <a:spLocks noGrp="1"/>
          </p:cNvSpPr>
          <p:nvPr>
            <p:ph type="title"/>
          </p:nvPr>
        </p:nvSpPr>
        <p:spPr>
          <a:xfrm>
            <a:off x="1956480" y="1450588"/>
            <a:ext cx="1600759" cy="553999"/>
          </a:xfrm>
        </p:spPr>
        <p:txBody>
          <a:bodyPr/>
          <a:lstStyle/>
          <a:p>
            <a:r>
              <a:rPr lang="en-US"/>
              <a:t>Level 2</a:t>
            </a:r>
          </a:p>
        </p:txBody>
      </p:sp>
      <p:graphicFrame>
        <p:nvGraphicFramePr>
          <p:cNvPr id="10" name="Table 9">
            <a:extLst>
              <a:ext uri="{FF2B5EF4-FFF2-40B4-BE49-F238E27FC236}">
                <a16:creationId xmlns:a16="http://schemas.microsoft.com/office/drawing/2014/main" id="{1EE4994C-7D3A-8E4E-8D6C-BFDE85E070C0}"/>
              </a:ext>
            </a:extLst>
          </p:cNvPr>
          <p:cNvGraphicFramePr>
            <a:graphicFrameLocks noGrp="1"/>
          </p:cNvGraphicFramePr>
          <p:nvPr>
            <p:extLst>
              <p:ext uri="{D42A27DB-BD31-4B8C-83A1-F6EECF244321}">
                <p14:modId xmlns:p14="http://schemas.microsoft.com/office/powerpoint/2010/main" val="1876279599"/>
              </p:ext>
            </p:extLst>
          </p:nvPr>
        </p:nvGraphicFramePr>
        <p:xfrm>
          <a:off x="1610792" y="3389972"/>
          <a:ext cx="8246889" cy="2434750"/>
        </p:xfrm>
        <a:graphic>
          <a:graphicData uri="http://schemas.openxmlformats.org/drawingml/2006/table">
            <a:tbl>
              <a:tblPr>
                <a:tableStyleId>{306799F8-075E-4A3A-A7F6-7FBC6576F1A4}</a:tableStyleId>
              </a:tblPr>
              <a:tblGrid>
                <a:gridCol w="1178127">
                  <a:extLst>
                    <a:ext uri="{9D8B030D-6E8A-4147-A177-3AD203B41FA5}">
                      <a16:colId xmlns:a16="http://schemas.microsoft.com/office/drawing/2014/main" val="1656056641"/>
                    </a:ext>
                  </a:extLst>
                </a:gridCol>
                <a:gridCol w="1178127">
                  <a:extLst>
                    <a:ext uri="{9D8B030D-6E8A-4147-A177-3AD203B41FA5}">
                      <a16:colId xmlns:a16="http://schemas.microsoft.com/office/drawing/2014/main" val="2210906321"/>
                    </a:ext>
                  </a:extLst>
                </a:gridCol>
                <a:gridCol w="1178127">
                  <a:extLst>
                    <a:ext uri="{9D8B030D-6E8A-4147-A177-3AD203B41FA5}">
                      <a16:colId xmlns:a16="http://schemas.microsoft.com/office/drawing/2014/main" val="4186656832"/>
                    </a:ext>
                  </a:extLst>
                </a:gridCol>
                <a:gridCol w="1178127">
                  <a:extLst>
                    <a:ext uri="{9D8B030D-6E8A-4147-A177-3AD203B41FA5}">
                      <a16:colId xmlns:a16="http://schemas.microsoft.com/office/drawing/2014/main" val="3442464787"/>
                    </a:ext>
                  </a:extLst>
                </a:gridCol>
                <a:gridCol w="1178127">
                  <a:extLst>
                    <a:ext uri="{9D8B030D-6E8A-4147-A177-3AD203B41FA5}">
                      <a16:colId xmlns:a16="http://schemas.microsoft.com/office/drawing/2014/main" val="2870157022"/>
                    </a:ext>
                  </a:extLst>
                </a:gridCol>
                <a:gridCol w="1178127">
                  <a:extLst>
                    <a:ext uri="{9D8B030D-6E8A-4147-A177-3AD203B41FA5}">
                      <a16:colId xmlns:a16="http://schemas.microsoft.com/office/drawing/2014/main" val="3057831424"/>
                    </a:ext>
                  </a:extLst>
                </a:gridCol>
                <a:gridCol w="1178127">
                  <a:extLst>
                    <a:ext uri="{9D8B030D-6E8A-4147-A177-3AD203B41FA5}">
                      <a16:colId xmlns:a16="http://schemas.microsoft.com/office/drawing/2014/main" val="3139524271"/>
                    </a:ext>
                  </a:extLst>
                </a:gridCol>
              </a:tblGrid>
              <a:tr h="372250">
                <a:tc>
                  <a:txBody>
                    <a:bodyPr/>
                    <a:lstStyle/>
                    <a:p>
                      <a:pPr algn="ctr" fontAlgn="b"/>
                      <a:r>
                        <a:rPr lang="en-US" sz="1600" u="none" strike="noStrike">
                          <a:effectLst/>
                        </a:rPr>
                        <a:t>vairable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(Intercept)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hip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wrist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age:weight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3852240"/>
                  </a:ext>
                </a:extLst>
              </a:tr>
              <a:tr h="687500">
                <a:tc>
                  <a:txBody>
                    <a:bodyPr/>
                    <a:lstStyle/>
                    <a:p>
                      <a:pPr algn="ctr" fontAlgn="b"/>
                      <a:r>
                        <a:rPr lang="en-US" sz="1600" u="none" strike="noStrike">
                          <a:effectLst/>
                        </a:rPr>
                        <a:t>coefficients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-265.67886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-2.1233946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1.91430515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6.01663958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-11.861231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-0.0043462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3672046"/>
                  </a:ext>
                </a:extLst>
              </a:tr>
              <a:tr h="687500">
                <a:tc>
                  <a:txBody>
                    <a:bodyPr/>
                    <a:lstStyle/>
                    <a:p>
                      <a:pPr algn="ctr" fontAlgn="b"/>
                      <a:r>
                        <a:rPr lang="en-US" sz="1600" u="none" strike="noStrike">
                          <a:effectLst/>
                        </a:rPr>
                        <a:t>variable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age:height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age:wrist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height:weight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weight:chest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height:hip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wrist:chest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1791267"/>
                  </a:ext>
                </a:extLst>
              </a:tr>
              <a:tr h="687500">
                <a:tc>
                  <a:txBody>
                    <a:bodyPr/>
                    <a:lstStyle/>
                    <a:p>
                      <a:pPr algn="ctr" fontAlgn="b"/>
                      <a:r>
                        <a:rPr lang="en-US" sz="1600" u="none" strike="noStrike">
                          <a:effectLst/>
                        </a:rPr>
                        <a:t>coefficients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0.00449548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0.10111165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0.00968907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-0.0089881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-0.0330835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0.0404527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3631562"/>
                  </a:ext>
                </a:extLst>
              </a:tr>
            </a:tbl>
          </a:graphicData>
        </a:graphic>
      </p:graphicFrame>
      <p:pic>
        <p:nvPicPr>
          <p:cNvPr id="2" name="Video 1">
            <a:hlinkClick r:id="" action="ppaction://media"/>
            <a:extLst>
              <a:ext uri="{FF2B5EF4-FFF2-40B4-BE49-F238E27FC236}">
                <a16:creationId xmlns:a16="http://schemas.microsoft.com/office/drawing/2014/main" id="{BD7AA8FA-3E4F-4A0C-8A73-432D5C11089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581208" y="5649906"/>
            <a:ext cx="1610791" cy="1208094"/>
          </a:xfrm>
          <a:prstGeom prst="rect">
            <a:avLst/>
          </a:prstGeom>
        </p:spPr>
      </p:pic>
    </p:spTree>
    <p:extLst>
      <p:ext uri="{BB962C8B-B14F-4D97-AF65-F5344CB8AC3E}">
        <p14:creationId xmlns:p14="http://schemas.microsoft.com/office/powerpoint/2010/main" val="823835177"/>
      </p:ext>
    </p:extLst>
  </p:cSld>
  <p:clrMapOvr>
    <a:masterClrMapping/>
  </p:clrMapOvr>
  <mc:AlternateContent xmlns:mc="http://schemas.openxmlformats.org/markup-compatibility/2006">
    <mc:Choice xmlns:p14="http://schemas.microsoft.com/office/powerpoint/2010/main" Requires="p14">
      <p:transition spd="slow" p14:dur="2000" advTm="7788"/>
    </mc:Choice>
    <mc:Fallback>
      <p:transition spd="slow" advTm="7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00454-9BE2-E640-9D8D-25776C7AF259}"/>
              </a:ext>
            </a:extLst>
          </p:cNvPr>
          <p:cNvSpPr txBox="1">
            <a:spLocks/>
          </p:cNvSpPr>
          <p:nvPr/>
        </p:nvSpPr>
        <p:spPr>
          <a:xfrm>
            <a:off x="1956480" y="1450588"/>
            <a:ext cx="1600759" cy="553999"/>
          </a:xfrm>
          <a:prstGeom prst="rect">
            <a:avLst/>
          </a:prstGeom>
          <a:ln>
            <a:noFill/>
          </a:ln>
        </p:spPr>
        <p:txBody>
          <a:bodyPr vert="horz" lIns="0" tIns="0" rIns="0" bIns="0" rtlCol="0" anchor="t" anchorCtr="0">
            <a:normAutofit/>
          </a:bodyPr>
          <a:lstStyle>
            <a:lvl1pPr algn="l" defTabSz="914400" rtl="0" eaLnBrk="1" latinLnBrk="0" hangingPunct="1">
              <a:lnSpc>
                <a:spcPct val="100000"/>
              </a:lnSpc>
              <a:spcBef>
                <a:spcPct val="0"/>
              </a:spcBef>
              <a:buNone/>
              <a:defRPr sz="2800" b="0" i="0" kern="1200" spc="100" baseline="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Level 3</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7D1E4B9-B556-B043-93CE-F6687EFAE98F}"/>
                  </a:ext>
                </a:extLst>
              </p:cNvPr>
              <p:cNvSpPr txBox="1"/>
              <p:nvPr/>
            </p:nvSpPr>
            <p:spPr>
              <a:xfrm>
                <a:off x="1220500" y="2875002"/>
                <a:ext cx="9351343" cy="110799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0" smtClean="0">
                          <a:solidFill>
                            <a:schemeClr val="bg1"/>
                          </a:solidFill>
                          <a:latin typeface="Cambria Math" panose="02040503050406030204" pitchFamily="18" charset="0"/>
                        </a:rPr>
                        <m:t>Bodyfat</m:t>
                      </m:r>
                      <m:r>
                        <a:rPr lang="en-US" i="0" smtClean="0">
                          <a:solidFill>
                            <a:schemeClr val="bg1"/>
                          </a:solidFill>
                          <a:latin typeface="Cambria Math" panose="02040503050406030204" pitchFamily="18" charset="0"/>
                        </a:rPr>
                        <m:t>=−48.0073+1.2725×</m:t>
                      </m:r>
                      <m:r>
                        <m:rPr>
                          <m:sty m:val="p"/>
                        </m:rPr>
                        <a:rPr lang="en-US" i="0">
                          <a:solidFill>
                            <a:schemeClr val="bg1"/>
                          </a:solidFill>
                          <a:latin typeface="Cambria Math" panose="02040503050406030204" pitchFamily="18" charset="0"/>
                        </a:rPr>
                        <m:t>hip</m:t>
                      </m:r>
                      <m:r>
                        <a:rPr lang="en-US" i="0">
                          <a:solidFill>
                            <a:schemeClr val="bg1"/>
                          </a:solidFill>
                          <a:latin typeface="Cambria Math" panose="02040503050406030204" pitchFamily="18" charset="0"/>
                        </a:rPr>
                        <m:t>−0.003×</m:t>
                      </m:r>
                      <m:r>
                        <m:rPr>
                          <m:sty m:val="p"/>
                        </m:rPr>
                        <a:rPr lang="en-US" i="0">
                          <a:solidFill>
                            <a:schemeClr val="bg1"/>
                          </a:solidFill>
                          <a:latin typeface="Cambria Math" panose="02040503050406030204" pitchFamily="18" charset="0"/>
                        </a:rPr>
                        <m:t>height</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hip</m:t>
                      </m:r>
                    </m:oMath>
                  </m:oMathPara>
                </a14:m>
                <a:endParaRPr lang="en-US">
                  <a:solidFill>
                    <a:schemeClr val="bg1"/>
                  </a:solidFill>
                </a:endParaRPr>
              </a:p>
              <a:p>
                <a:pPr/>
                <a14:m>
                  <m:oMathPara xmlns:m="http://schemas.openxmlformats.org/officeDocument/2006/math">
                    <m:oMathParaPr>
                      <m:jc m:val="left"/>
                    </m:oMathParaPr>
                    <m:oMath xmlns:m="http://schemas.openxmlformats.org/officeDocument/2006/math">
                      <m:r>
                        <a:rPr lang="en-US" b="0" i="0" smtClean="0">
                          <a:solidFill>
                            <a:schemeClr val="bg1"/>
                          </a:solidFill>
                          <a:latin typeface="Cambria Math" panose="02040503050406030204" pitchFamily="18" charset="0"/>
                        </a:rPr>
                        <m:t>                       </m:t>
                      </m:r>
                      <m:r>
                        <a:rPr lang="en-US" i="0">
                          <a:solidFill>
                            <a:schemeClr val="bg1"/>
                          </a:solidFill>
                          <a:latin typeface="Cambria Math" panose="02040503050406030204" pitchFamily="18" charset="0"/>
                        </a:rPr>
                        <m:t>+0.0216</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abdomen</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neck</m:t>
                      </m:r>
                      <m:r>
                        <a:rPr lang="en-US" i="0">
                          <a:solidFill>
                            <a:schemeClr val="bg1"/>
                          </a:solidFill>
                          <a:latin typeface="Cambria Math" panose="02040503050406030204" pitchFamily="18" charset="0"/>
                        </a:rPr>
                        <m:t>−0.024×</m:t>
                      </m:r>
                      <m:r>
                        <m:rPr>
                          <m:sty m:val="p"/>
                        </m:rPr>
                        <a:rPr lang="en-US" i="0">
                          <a:solidFill>
                            <a:schemeClr val="bg1"/>
                          </a:solidFill>
                          <a:latin typeface="Cambria Math" panose="02040503050406030204" pitchFamily="18" charset="0"/>
                        </a:rPr>
                        <m:t>hip</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neck</m:t>
                      </m:r>
                      <m:r>
                        <a:rPr lang="en-US" i="0">
                          <a:solidFill>
                            <a:schemeClr val="bg1"/>
                          </a:solidFill>
                          <a:latin typeface="Cambria Math" panose="02040503050406030204" pitchFamily="18" charset="0"/>
                        </a:rPr>
                        <m:t>+0.0065×</m:t>
                      </m:r>
                      <m:r>
                        <m:rPr>
                          <m:sty m:val="p"/>
                        </m:rPr>
                        <a:rPr lang="en-US" i="0">
                          <a:solidFill>
                            <a:schemeClr val="bg1"/>
                          </a:solidFill>
                          <a:latin typeface="Cambria Math" panose="02040503050406030204" pitchFamily="18" charset="0"/>
                        </a:rPr>
                        <m:t>height</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forearm</m:t>
                      </m:r>
                    </m:oMath>
                    <m:oMath xmlns:m="http://schemas.openxmlformats.org/officeDocument/2006/math">
                      <m:r>
                        <a:rPr lang="en-US" b="0" i="0" smtClean="0">
                          <a:solidFill>
                            <a:schemeClr val="bg1"/>
                          </a:solidFill>
                          <a:latin typeface="Cambria Math" panose="02040503050406030204" pitchFamily="18" charset="0"/>
                        </a:rPr>
                        <m:t>                       </m:t>
                      </m:r>
                      <m:r>
                        <a:rPr lang="en-US" i="0">
                          <a:solidFill>
                            <a:schemeClr val="bg1"/>
                          </a:solidFill>
                          <a:latin typeface="Cambria Math" panose="02040503050406030204" pitchFamily="18" charset="0"/>
                        </a:rPr>
                        <m:t>−0.0492</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forearm</m:t>
                      </m:r>
                      <m:r>
                        <a:rPr lang="en-US" altLang="zh-CN"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wrist</m:t>
                      </m:r>
                    </m:oMath>
                  </m:oMathPara>
                </a14:m>
                <a:endParaRPr lang="zh-CN" altLang="en-US">
                  <a:solidFill>
                    <a:schemeClr val="bg1"/>
                  </a:solidFill>
                </a:endParaRPr>
              </a:p>
              <a:p>
                <a14:m>
                  <m:oMath xmlns:m="http://schemas.openxmlformats.org/officeDocument/2006/math">
                    <a:fld id="{825F15A7-03F4-43D7-82C5-3E23DA2F108C}" type="mathplaceholder">
                      <a:rPr lang="en-US" i="1" smtClean="0">
                        <a:latin typeface="Cambria Math" panose="02040503050406030204" pitchFamily="18" charset="0"/>
                      </a:rPr>
                      <a:t>Type equation here.</a:t>
                    </a:fld>
                  </m:oMath>
                </a14:m>
                <a:r>
                  <a:rPr lang="en-US"/>
                  <a:t> </a:t>
                </a:r>
              </a:p>
            </p:txBody>
          </p:sp>
        </mc:Choice>
        <mc:Fallback>
          <p:sp>
            <p:nvSpPr>
              <p:cNvPr id="4" name="TextBox 3">
                <a:extLst>
                  <a:ext uri="{FF2B5EF4-FFF2-40B4-BE49-F238E27FC236}">
                    <a16:creationId xmlns:a16="http://schemas.microsoft.com/office/drawing/2014/main" id="{67D1E4B9-B556-B043-93CE-F6687EFAE98F}"/>
                  </a:ext>
                </a:extLst>
              </p:cNvPr>
              <p:cNvSpPr txBox="1">
                <a:spLocks noRot="1" noChangeAspect="1" noMove="1" noResize="1" noEditPoints="1" noAdjustHandles="1" noChangeArrowheads="1" noChangeShapeType="1" noTextEdit="1"/>
              </p:cNvSpPr>
              <p:nvPr/>
            </p:nvSpPr>
            <p:spPr>
              <a:xfrm>
                <a:off x="1220500" y="2875002"/>
                <a:ext cx="9351343" cy="1107996"/>
              </a:xfrm>
              <a:prstGeom prst="rect">
                <a:avLst/>
              </a:prstGeom>
              <a:blipFill>
                <a:blip r:embed="rId4"/>
                <a:stretch>
                  <a:fillRect l="-1173" t="-1105" b="-7735"/>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DBBAD502-017A-D04A-8544-13FBF260F698}"/>
              </a:ext>
            </a:extLst>
          </p:cNvPr>
          <p:cNvGraphicFramePr>
            <a:graphicFrameLocks noGrp="1"/>
          </p:cNvGraphicFramePr>
          <p:nvPr>
            <p:extLst>
              <p:ext uri="{D42A27DB-BD31-4B8C-83A1-F6EECF244321}">
                <p14:modId xmlns:p14="http://schemas.microsoft.com/office/powerpoint/2010/main" val="3302852573"/>
              </p:ext>
            </p:extLst>
          </p:nvPr>
        </p:nvGraphicFramePr>
        <p:xfrm>
          <a:off x="687656" y="4077321"/>
          <a:ext cx="10816688" cy="914400"/>
        </p:xfrm>
        <a:graphic>
          <a:graphicData uri="http://schemas.openxmlformats.org/drawingml/2006/table">
            <a:tbl>
              <a:tblPr>
                <a:tableStyleId>{306799F8-075E-4A3A-A7F6-7FBC6576F1A4}</a:tableStyleId>
              </a:tblPr>
              <a:tblGrid>
                <a:gridCol w="1352086">
                  <a:extLst>
                    <a:ext uri="{9D8B030D-6E8A-4147-A177-3AD203B41FA5}">
                      <a16:colId xmlns:a16="http://schemas.microsoft.com/office/drawing/2014/main" val="3124168020"/>
                    </a:ext>
                  </a:extLst>
                </a:gridCol>
                <a:gridCol w="1352086">
                  <a:extLst>
                    <a:ext uri="{9D8B030D-6E8A-4147-A177-3AD203B41FA5}">
                      <a16:colId xmlns:a16="http://schemas.microsoft.com/office/drawing/2014/main" val="3154830774"/>
                    </a:ext>
                  </a:extLst>
                </a:gridCol>
                <a:gridCol w="1352086">
                  <a:extLst>
                    <a:ext uri="{9D8B030D-6E8A-4147-A177-3AD203B41FA5}">
                      <a16:colId xmlns:a16="http://schemas.microsoft.com/office/drawing/2014/main" val="930619486"/>
                    </a:ext>
                  </a:extLst>
                </a:gridCol>
                <a:gridCol w="1352086">
                  <a:extLst>
                    <a:ext uri="{9D8B030D-6E8A-4147-A177-3AD203B41FA5}">
                      <a16:colId xmlns:a16="http://schemas.microsoft.com/office/drawing/2014/main" val="796776368"/>
                    </a:ext>
                  </a:extLst>
                </a:gridCol>
                <a:gridCol w="1352086">
                  <a:extLst>
                    <a:ext uri="{9D8B030D-6E8A-4147-A177-3AD203B41FA5}">
                      <a16:colId xmlns:a16="http://schemas.microsoft.com/office/drawing/2014/main" val="4181532452"/>
                    </a:ext>
                  </a:extLst>
                </a:gridCol>
                <a:gridCol w="1352086">
                  <a:extLst>
                    <a:ext uri="{9D8B030D-6E8A-4147-A177-3AD203B41FA5}">
                      <a16:colId xmlns:a16="http://schemas.microsoft.com/office/drawing/2014/main" val="3981059701"/>
                    </a:ext>
                  </a:extLst>
                </a:gridCol>
                <a:gridCol w="1352086">
                  <a:extLst>
                    <a:ext uri="{9D8B030D-6E8A-4147-A177-3AD203B41FA5}">
                      <a16:colId xmlns:a16="http://schemas.microsoft.com/office/drawing/2014/main" val="4083046897"/>
                    </a:ext>
                  </a:extLst>
                </a:gridCol>
                <a:gridCol w="1352086">
                  <a:extLst>
                    <a:ext uri="{9D8B030D-6E8A-4147-A177-3AD203B41FA5}">
                      <a16:colId xmlns:a16="http://schemas.microsoft.com/office/drawing/2014/main" val="1407405987"/>
                    </a:ext>
                  </a:extLst>
                </a:gridCol>
              </a:tblGrid>
              <a:tr h="487600">
                <a:tc>
                  <a:txBody>
                    <a:bodyPr/>
                    <a:lstStyle/>
                    <a:p>
                      <a:pPr algn="ctr" fontAlgn="b"/>
                      <a:r>
                        <a:rPr lang="en-US" sz="1600" u="none" strike="noStrike">
                          <a:effectLst/>
                        </a:rPr>
                        <a:t>vairable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(Intercept)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hip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height:hip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abdomen:neck</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hip:neck</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height:forearm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forearm:wrist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9022177"/>
                  </a:ext>
                </a:extLst>
              </a:tr>
              <a:tr h="426800">
                <a:tc>
                  <a:txBody>
                    <a:bodyPr/>
                    <a:lstStyle/>
                    <a:p>
                      <a:pPr algn="ctr" fontAlgn="b"/>
                      <a:r>
                        <a:rPr lang="en-US" sz="1600" u="none" strike="noStrike">
                          <a:effectLst/>
                        </a:rPr>
                        <a:t>coefficients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-48.00725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1.27253573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-0.0029722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0.02162829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-0.0239823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0.00654955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-0.0491608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7619911"/>
                  </a:ext>
                </a:extLst>
              </a:tr>
            </a:tbl>
          </a:graphicData>
        </a:graphic>
      </p:graphicFrame>
      <p:pic>
        <p:nvPicPr>
          <p:cNvPr id="2" name="Video 1">
            <a:hlinkClick r:id="" action="ppaction://media"/>
            <a:extLst>
              <a:ext uri="{FF2B5EF4-FFF2-40B4-BE49-F238E27FC236}">
                <a16:creationId xmlns:a16="http://schemas.microsoft.com/office/drawing/2014/main" id="{4F24210B-A697-47E2-B7E7-D4E1AD2E95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0972798" y="5943598"/>
            <a:ext cx="1219201" cy="914401"/>
          </a:xfrm>
          <a:prstGeom prst="rect">
            <a:avLst/>
          </a:prstGeom>
        </p:spPr>
      </p:pic>
    </p:spTree>
    <p:extLst>
      <p:ext uri="{BB962C8B-B14F-4D97-AF65-F5344CB8AC3E}">
        <p14:creationId xmlns:p14="http://schemas.microsoft.com/office/powerpoint/2010/main" val="3097313610"/>
      </p:ext>
    </p:extLst>
  </p:cSld>
  <p:clrMapOvr>
    <a:masterClrMapping/>
  </p:clrMapOvr>
  <mc:AlternateContent xmlns:mc="http://schemas.openxmlformats.org/markup-compatibility/2006">
    <mc:Choice xmlns:p14="http://schemas.microsoft.com/office/powerpoint/2010/main" Requires="p14">
      <p:transition spd="slow" p14:dur="2000" advTm="6609"/>
    </mc:Choice>
    <mc:Fallback>
      <p:transition spd="slow" advTm="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4F21D10-BD83-491A-AAA6-945C2DB1EB0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09EC1AB0-9704-404D-B6D3-819D938AC55B}">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Application>Microsoft Office PowerPoint</Application>
  <PresentationFormat>Widescreen</PresentationFormat>
  <Slides>17</Slides>
  <Notes>8</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Theme1</vt:lpstr>
      <vt:lpstr>Linear Model for Body Fat Percentage Estimation </vt:lpstr>
      <vt:lpstr>Introduction</vt:lpstr>
      <vt:lpstr>Motivations </vt:lpstr>
      <vt:lpstr>Data Cleaning</vt:lpstr>
      <vt:lpstr>Results</vt:lpstr>
      <vt:lpstr>Final model</vt:lpstr>
      <vt:lpstr>Level 1</vt:lpstr>
      <vt:lpstr>Level 2</vt:lpstr>
      <vt:lpstr>PowerPoint Presentation</vt:lpstr>
      <vt:lpstr>Model selection</vt:lpstr>
      <vt:lpstr>Analysis</vt:lpstr>
      <vt:lpstr>Model diagnostic</vt:lpstr>
      <vt:lpstr>Model diagnostic</vt:lpstr>
      <vt:lpstr>Model diagnostic</vt:lpstr>
      <vt:lpstr>Model Strength &amp; Weakness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Austin JIANG</dc:creator>
  <cp:revision>1</cp:revision>
  <dcterms:created xsi:type="dcterms:W3CDTF">2020-10-23T20:30:27Z</dcterms:created>
  <dcterms:modified xsi:type="dcterms:W3CDTF">2020-10-23T23:03:10Z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